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802" r:id="rId4"/>
  </p:sldMasterIdLst>
  <p:notesMasterIdLst>
    <p:notesMasterId r:id="rId14"/>
  </p:notesMasterIdLst>
  <p:handoutMasterIdLst>
    <p:handoutMasterId r:id="rId15"/>
  </p:handoutMasterIdLst>
  <p:sldIdLst>
    <p:sldId id="4655" r:id="rId5"/>
    <p:sldId id="4645" r:id="rId6"/>
    <p:sldId id="4646" r:id="rId7"/>
    <p:sldId id="4649" r:id="rId8"/>
    <p:sldId id="4650" r:id="rId9"/>
    <p:sldId id="4654" r:id="rId10"/>
    <p:sldId id="4651" r:id="rId11"/>
    <p:sldId id="4652" r:id="rId12"/>
    <p:sldId id="4648" r:id="rId13"/>
  </p:sldIdLst>
  <p:sldSz cx="12192000" cy="6858000"/>
  <p:notesSz cx="6858000" cy="9144000"/>
  <p:embeddedFontLst>
    <p:embeddedFont>
      <p:font typeface="Aptos Black" panose="020B0004020202020204" pitchFamily="34" charset="0"/>
      <p:bold r:id="rId16"/>
      <p:italic r:id="rId17"/>
      <p:boldItalic r:id="rId18"/>
    </p:embeddedFont>
    <p:embeddedFont>
      <p:font typeface="Aptos ExtraBold" panose="020B0004020202020204" pitchFamily="34" charset="0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000000"/>
    <a:srgbClr val="0187FC"/>
    <a:srgbClr val="000C23"/>
    <a:srgbClr val="FAFAF9"/>
    <a:srgbClr val="FF00FF"/>
    <a:srgbClr val="02060C"/>
    <a:srgbClr val="313030"/>
    <a:srgbClr val="292929"/>
    <a:srgbClr val="000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648B65-6274-4E00-920E-104BB25461F7}" v="1" dt="2025-12-16T00:07:48.128"/>
  </p1510:revLst>
</p1510:revInfo>
</file>

<file path=ppt/tableStyles.xml><?xml version="1.0" encoding="utf-8"?>
<a:tblStyleLst xmlns:a="http://schemas.openxmlformats.org/drawingml/2006/main" def="{5C22544A-7EE6-4342-B048-85BDC9FD1C3A}">
  <a:tblStyle styleId="{C1EEB318-68D2-413D-8D9D-776C0A3E2C2C}" styleName="JP Custom Table">
    <a:wholeTbl>
      <a:tcTxStyle>
        <a:fontRef idx="minor"/>
        <a:schemeClr val="dk2"/>
      </a:tcTxStyle>
      <a:tcStyle>
        <a:tcBdr>
          <a:left>
            <a:ln w="0" cmpd="sng">
              <a:solidFill>
                <a:schemeClr val="lt1"/>
              </a:solidFill>
            </a:ln>
          </a:left>
          <a:right>
            <a:ln w="0" cmpd="sng">
              <a:solidFill>
                <a:schemeClr val="lt1"/>
              </a:solidFill>
            </a:ln>
          </a:right>
          <a:top>
            <a:ln w="0" cmpd="sng">
              <a:solidFill>
                <a:schemeClr val="dk2"/>
              </a:solidFill>
            </a:ln>
          </a:top>
          <a:bottom>
            <a:ln w="20000" cmpd="sng">
              <a:solidFill>
                <a:schemeClr val="dk1"/>
              </a:solidFill>
            </a:ln>
          </a:bottom>
          <a:insideH>
            <a:ln w="0" cmpd="sng">
              <a:solidFill>
                <a:schemeClr val="lt1"/>
              </a:solidFill>
            </a:ln>
          </a:insideH>
          <a:insideV>
            <a:ln w="0" cmpd="sng">
              <a:solidFill>
                <a:schemeClr val="lt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</a:tcStyle>
    </a:band1H>
    <a:band2H>
      <a:tcStyle>
        <a:tcBdr/>
        <a:fill>
          <a:solidFill>
            <a:schemeClr val="accent1">
              <a:tint val="10000"/>
            </a:schemeClr>
          </a:solidFill>
        </a:fill>
      </a:tcStyle>
    </a:band2H>
    <a:band1V>
      <a:tcStyle>
        <a:tcBdr/>
      </a:tcStyle>
    </a:band1V>
    <a:band2V>
      <a:tcStyle>
        <a:tcBdr/>
        <a:fill>
          <a:solidFill>
            <a:schemeClr val="accent1">
              <a:tint val="10000"/>
            </a:schemeClr>
          </a:solidFill>
        </a:fill>
      </a:tcStyle>
    </a:band2V>
    <a:firstRow>
      <a:tcTxStyle b="on">
        <a:fontRef idx="minor"/>
        <a:schemeClr val="lt1"/>
      </a:tcTxStyle>
      <a:tcStyle>
        <a:tcBdr/>
        <a:fill>
          <a:solidFill>
            <a:schemeClr val="dk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09"/>
    <p:restoredTop sz="94731"/>
  </p:normalViewPr>
  <p:slideViewPr>
    <p:cSldViewPr snapToGrid="0">
      <p:cViewPr varScale="1">
        <p:scale>
          <a:sx n="101" d="100"/>
          <a:sy n="101" d="100"/>
        </p:scale>
        <p:origin x="7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8740787008119926"/>
          <c:y val="4.27317766276889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7482823235477825E-2"/>
          <c:y val="0.26321332385447355"/>
          <c:w val="0.9450343535290443"/>
          <c:h val="0.63901166063182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Roboto Condensed Condensed Medi" panose="02000000000000000000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3.5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F2-B043-AB32-C6139A17CB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Roboto Condensed Condensed Medi" panose="02000000000000000000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4</c:v>
                </c:pt>
                <c:pt idx="3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F2-B043-AB32-C6139A17CB7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Roboto Condensed Condensed Medi" panose="02000000000000000000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F2-B043-AB32-C6139A17CB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overlap val="-16"/>
        <c:axId val="1725758608"/>
        <c:axId val="2040235056"/>
      </c:barChart>
      <c:catAx>
        <c:axId val="172575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tx1"/>
                </a:solidFill>
                <a:latin typeface="Aptos" panose="020B0004020202020204" pitchFamily="34" charset="0"/>
                <a:ea typeface="Roboto Condensed Condensed Medi" panose="02000000000000000000" pitchFamily="2" charset="0"/>
                <a:cs typeface="+mn-cs"/>
              </a:defRPr>
            </a:pPr>
            <a:endParaRPr lang="en-US"/>
          </a:p>
        </c:txPr>
        <c:crossAx val="2040235056"/>
        <c:crosses val="autoZero"/>
        <c:auto val="1"/>
        <c:lblAlgn val="ctr"/>
        <c:lblOffset val="100"/>
        <c:noMultiLvlLbl val="0"/>
      </c:catAx>
      <c:valAx>
        <c:axId val="2040235056"/>
        <c:scaling>
          <c:orientation val="minMax"/>
        </c:scaling>
        <c:delete val="1"/>
        <c:axPos val="l"/>
        <c:majorGridlines>
          <c:spPr>
            <a:ln w="3175" cap="flat" cmpd="sng" algn="ctr">
              <a:solidFill>
                <a:schemeClr val="bg2">
                  <a:lumMod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2575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1153412975158242"/>
          <c:y val="0.15061437143190867"/>
          <c:w val="0.58442685919725368"/>
          <c:h val="6.17055987279485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0">
                <a:solidFill>
                  <a:schemeClr val="tx1"/>
                </a:solidFill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758438377588811"/>
          <c:y val="0.20585517888606636"/>
          <c:w val="0.53482498635203402"/>
          <c:h val="0.6825465888098483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C9-0E4A-B5C2-CAC1F5C97D0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C9-0E4A-B5C2-CAC1F5C97D0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EC9-0E4A-B5C2-CAC1F5C97D0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EC9-0E4A-B5C2-CAC1F5C97D0E}"/>
              </c:ext>
            </c:extLst>
          </c:dPt>
          <c:dLbls>
            <c:dLbl>
              <c:idx val="0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C9-0E4A-B5C2-CAC1F5C97D0E}"/>
                </c:ext>
              </c:extLst>
            </c:dLbl>
            <c:dLbl>
              <c:idx val="1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C9-0E4A-B5C2-CAC1F5C97D0E}"/>
                </c:ext>
              </c:extLst>
            </c:dLbl>
            <c:dLbl>
              <c:idx val="2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C9-0E4A-B5C2-CAC1F5C97D0E}"/>
                </c:ext>
              </c:extLst>
            </c:dLbl>
            <c:dLbl>
              <c:idx val="3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EC9-0E4A-B5C2-CAC1F5C97D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Roboto Condensed Condensed Medi" panose="02000000000000000000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EC9-0E4A-B5C2-CAC1F5C97D0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399606017385899E-2"/>
          <c:y val="0.19908916368644969"/>
          <c:w val="0.97520078796522824"/>
          <c:h val="0.680576911776508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2067049826622993E-2"/>
                  <c:y val="5.3235918552875454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37-BB45-869D-92B5B1DFCC43}"/>
                </c:ext>
              </c:extLst>
            </c:dLbl>
            <c:dLbl>
              <c:idx val="1"/>
              <c:layout>
                <c:manualLayout>
                  <c:x val="-1.5158496166551336E-2"/>
                  <c:y val="-2.61342982826587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37-BB45-869D-92B5B1DFCC43}"/>
                </c:ext>
              </c:extLst>
            </c:dLbl>
            <c:dLbl>
              <c:idx val="2"/>
              <c:layout>
                <c:manualLayout>
                  <c:x val="-2.1921917630580049E-2"/>
                  <c:y val="-3.19419201232496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37-BB45-869D-92B5B1DFCC43}"/>
                </c:ext>
              </c:extLst>
            </c:dLbl>
            <c:dLbl>
              <c:idx val="3"/>
              <c:layout>
                <c:manualLayout>
                  <c:x val="-1.8540206898565632E-2"/>
                  <c:y val="2.03266764420679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37-BB45-869D-92B5B1DFCC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Roboto Condensed Condensed Medi" panose="02000000000000000000" pitchFamily="2" charset="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437-BB45-869D-92B5B1DFCC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9957708201323112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437-BB45-869D-92B5B1DFCC43}"/>
                </c:ext>
              </c:extLst>
            </c:dLbl>
            <c:dLbl>
              <c:idx val="1"/>
              <c:layout>
                <c:manualLayout>
                  <c:x val="-1.5158496166551336E-2"/>
                  <c:y val="-2.32304873623633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37-BB45-869D-92B5B1DFCC43}"/>
                </c:ext>
              </c:extLst>
            </c:dLbl>
            <c:dLbl>
              <c:idx val="2"/>
              <c:layout>
                <c:manualLayout>
                  <c:x val="-4.6785050667238301E-2"/>
                  <c:y val="3.19420105547117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Roboto Condensed Condensed Medi" panose="02000000000000000000" pitchFamily="2" charset="0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811485905989076E-2"/>
                      <c:h val="9.81487938263904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437-BB45-869D-92B5B1DFCC43}"/>
                </c:ext>
              </c:extLst>
            </c:dLbl>
            <c:dLbl>
              <c:idx val="3"/>
              <c:layout>
                <c:manualLayout>
                  <c:x val="-3.8861270598368417E-3"/>
                  <c:y val="-2.903810920295420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437-BB45-869D-92B5B1DFCC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Roboto Condensed Condensed Medi" panose="02000000000000000000" pitchFamily="2" charset="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A437-BB45-869D-92B5B1DFCC4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2544738213428908E-2"/>
                  <c:y val="1.16152436811816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437-BB45-869D-92B5B1DFCC43}"/>
                </c:ext>
              </c:extLst>
            </c:dLbl>
            <c:dLbl>
              <c:idx val="1"/>
              <c:layout>
                <c:manualLayout>
                  <c:x val="-1.4654079838728748E-2"/>
                  <c:y val="2.61342982826587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437-BB45-869D-92B5B1DFCC43}"/>
                </c:ext>
              </c:extLst>
            </c:dLbl>
            <c:dLbl>
              <c:idx val="2"/>
              <c:layout>
                <c:manualLayout>
                  <c:x val="-1.2399606017385899E-2"/>
                  <c:y val="3.48457310435450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437-BB45-869D-92B5B1DFCC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Roboto Condensed Condensed Medi" panose="02000000000000000000" pitchFamily="2" charset="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A437-BB45-869D-92B5B1DFCC4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91868543"/>
        <c:axId val="899658559"/>
      </c:lineChart>
      <c:catAx>
        <c:axId val="891868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bg1"/>
                </a:solidFill>
                <a:latin typeface="Aptos" panose="020B0004020202020204" pitchFamily="34" charset="0"/>
                <a:ea typeface="Roboto Condensed Condensed Medi" panose="02000000000000000000" pitchFamily="2" charset="0"/>
                <a:cs typeface="+mn-cs"/>
              </a:defRPr>
            </a:pPr>
            <a:endParaRPr lang="en-US"/>
          </a:p>
        </c:txPr>
        <c:crossAx val="899658559"/>
        <c:crosses val="autoZero"/>
        <c:auto val="1"/>
        <c:lblAlgn val="ctr"/>
        <c:lblOffset val="100"/>
        <c:noMultiLvlLbl val="0"/>
      </c:catAx>
      <c:valAx>
        <c:axId val="89965855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2">
                  <a:lumMod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918685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8551283890924223"/>
          <c:y val="9.97315003808108E-2"/>
          <c:w val="0.42784691028838279"/>
          <c:h val="5.87043104215030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4F1E1F-58F3-5100-A0DB-0575016547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ptos" panose="020B00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256806-DB6C-A540-545F-8D48659B82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BFED3-A955-4744-94E3-4A329B776A99}" type="datetimeFigureOut">
              <a:rPr lang="en-US" smtClean="0">
                <a:latin typeface="Aptos" panose="020B0004020202020204" pitchFamily="34" charset="0"/>
              </a:rPr>
              <a:t>6/17/2026</a:t>
            </a:fld>
            <a:endParaRPr lang="en-US">
              <a:latin typeface="Aptos" panose="020B00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308870-CEED-AC09-129C-CD856BE056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ptos" panose="020B00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399DB4-3BD6-B188-C5DE-37D666991F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08257-CBDB-7A4C-B4C8-36649352DB8C}" type="slidenum">
              <a:rPr lang="en-US" smtClean="0">
                <a:latin typeface="Aptos" panose="020B0004020202020204" pitchFamily="34" charset="0"/>
              </a:rPr>
              <a:t>‹#›</a:t>
            </a:fld>
            <a:endParaRPr lang="en-US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622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ptos" panose="020B00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ptos" panose="020B0004020202020204" pitchFamily="34" charset="0"/>
              </a:defRPr>
            </a:lvl1pPr>
          </a:lstStyle>
          <a:p>
            <a:fld id="{B0C307DB-0A7A-DF4E-B1B9-08C8A764989A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ptos" panose="020B00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ptos" panose="020B0004020202020204" pitchFamily="34" charset="0"/>
              </a:defRPr>
            </a:lvl1pPr>
          </a:lstStyle>
          <a:p>
            <a:fld id="{5D0E74B0-BD8C-8040-B148-CC5AB8DBAE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40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474C46-EA56-4A58-18AE-0BD76F7F46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4" y="0"/>
            <a:ext cx="12264169" cy="690219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BAAB6A-D306-D3F1-2DE9-4F3644914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fld id="{8413ACB4-E31E-F54D-9D6D-CE277DA69D59}" type="datetime1">
              <a:rPr lang="en-CA" smtClean="0"/>
              <a:pPr/>
              <a:t>2026-06-17</a:t>
            </a:fld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783B039-6F33-0B6C-B1E1-53D5A95129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3614" y="2877127"/>
            <a:ext cx="6775974" cy="2085291"/>
          </a:xfrm>
        </p:spPr>
        <p:txBody>
          <a:bodyPr tIns="0" bIns="0" anchor="b"/>
          <a:lstStyle>
            <a:lvl1pPr marL="0" marR="5080" indent="0" algn="l" defTabSz="9144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None/>
              <a:tabLst/>
              <a:defRPr lang="en-US" sz="7200" b="0" i="0" kern="1200" cap="all" spc="-300" baseline="0" dirty="0">
                <a:solidFill>
                  <a:schemeClr val="accent1"/>
                </a:solidFill>
                <a:effectLst/>
                <a:latin typeface="Aptos Black" panose="020B00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A357A2-66EC-166E-60E7-6CAE3614A1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03613" y="762707"/>
            <a:ext cx="6118427" cy="1837338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4E01CCC6-6140-BD14-6812-C8F9DC7398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3613" y="4962418"/>
            <a:ext cx="3323771" cy="832959"/>
          </a:xfrm>
        </p:spPr>
        <p:txBody>
          <a:bodyPr/>
          <a:lstStyle>
            <a:lvl1pPr>
              <a:lnSpc>
                <a:spcPts val="1600"/>
              </a:lnSpc>
              <a:defRPr sz="2000" b="1" i="0" cap="all" baseline="0">
                <a:solidFill>
                  <a:schemeClr val="tx1"/>
                </a:solidFill>
                <a:latin typeface="Aptos" panose="020B0004020202020204" pitchFamily="34" charset="0"/>
                <a:ea typeface="Roboto" panose="02000000000000000000" pitchFamily="2" charset="0"/>
              </a:defRPr>
            </a:lvl1pPr>
            <a:lvl3pPr>
              <a:lnSpc>
                <a:spcPts val="1600"/>
              </a:lnSpc>
              <a:defRPr sz="1400" cap="all" baseline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>
              <a:lnSpc>
                <a:spcPts val="1600"/>
              </a:lnSpc>
              <a:defRPr sz="1400" cap="all" baseline="0">
                <a:solidFill>
                  <a:schemeClr val="accent1"/>
                </a:solidFill>
                <a:latin typeface="Aptos" panose="020B0004020202020204" pitchFamily="34" charset="0"/>
              </a:defRPr>
            </a:lvl4pPr>
          </a:lstStyle>
          <a:p>
            <a:pPr lvl="0"/>
            <a:r>
              <a:rPr lang="en-US" dirty="0"/>
              <a:t>First Last</a:t>
            </a:r>
          </a:p>
          <a:p>
            <a:pPr lvl="2"/>
            <a:r>
              <a:rPr lang="en-US" dirty="0"/>
              <a:t>Title</a:t>
            </a:r>
          </a:p>
          <a:p>
            <a:pPr lvl="3"/>
            <a:r>
              <a:rPr lang="en-US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1963133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1BDD03-5485-1A98-D031-7396EFDA86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4" y="0"/>
            <a:ext cx="12264169" cy="690219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BAAB6A-D306-D3F1-2DE9-4F3644914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5900-4CAC-1545-8FDE-9FBD2A1EDEF6}" type="datetime1">
              <a:rPr lang="en-CA" smtClean="0"/>
              <a:t>2026-06-17</a:t>
            </a:fld>
            <a:endParaRPr lang="en-US"/>
          </a:p>
        </p:txBody>
      </p:sp>
      <p:sp>
        <p:nvSpPr>
          <p:cNvPr id="5" name="Text Placeholder 47">
            <a:extLst>
              <a:ext uri="{FF2B5EF4-FFF2-40B4-BE49-F238E27FC236}">
                <a16:creationId xmlns:a16="http://schemas.microsoft.com/office/drawing/2014/main" id="{A8BBAA1D-302B-C1EC-BAFD-43BC94A78CE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5431" y="4221971"/>
            <a:ext cx="5895998" cy="1151613"/>
          </a:xfrm>
          <a:noFill/>
          <a:ln>
            <a:noFill/>
          </a:ln>
        </p:spPr>
        <p:txBody>
          <a:bodyPr wrap="square" lIns="0" tIns="0" bIns="0" anchor="t">
            <a:noAutofit/>
          </a:bodyPr>
          <a:lstStyle/>
          <a:p>
            <a:pPr>
              <a:spcAft>
                <a:spcPts val="900"/>
              </a:spcAft>
            </a:pP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F7E59F-E0E3-F418-45F6-E1D23A78FC26}"/>
              </a:ext>
            </a:extLst>
          </p:cNvPr>
          <p:cNvSpPr txBox="1"/>
          <p:nvPr userDrawn="1"/>
        </p:nvSpPr>
        <p:spPr>
          <a:xfrm>
            <a:off x="387922" y="2877356"/>
            <a:ext cx="6794338" cy="1318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8800" b="1" i="0" kern="1200" cap="none" spc="-150" baseline="0" dirty="0">
                <a:solidFill>
                  <a:schemeClr val="accent1"/>
                </a:solidFill>
                <a:latin typeface="Aptos Black" panose="020B0004020202020204" pitchFamily="34" charset="0"/>
                <a:ea typeface="Roboto" panose="02000000000000000000" pitchFamily="2" charset="0"/>
                <a:cs typeface="+mj-cs"/>
              </a:rPr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66A751-9A2D-8929-F61B-B2036CD186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-2678" b="1101"/>
          <a:stretch>
            <a:fillRect/>
          </a:stretch>
        </p:blipFill>
        <p:spPr>
          <a:xfrm>
            <a:off x="484768" y="674914"/>
            <a:ext cx="5641346" cy="172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5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alf and Half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BAAB6A-D306-D3F1-2DE9-4F3644914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5900-4CAC-1545-8FDE-9FBD2A1EDEF6}" type="datetime1">
              <a:rPr lang="en-CA" smtClean="0"/>
              <a:t>2026-06-17</a:t>
            </a:fld>
            <a:endParaRPr lang="en-US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68DADE3F-5916-B696-56F8-B3A717B02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3573" y="6541399"/>
            <a:ext cx="348404" cy="316601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BAFA70EE-EF21-5645-B7EF-DF5EA44B88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029E9567-A023-940B-95A8-74BAD4338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344" y="6273801"/>
            <a:ext cx="11257623" cy="26759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006FB2-4CF3-948E-0CBA-50DE194177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1383" y="674915"/>
            <a:ext cx="2856322" cy="85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64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with Discriptions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0CED54-CA80-2ED0-FA23-B1A79CCBC5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4" y="0"/>
            <a:ext cx="12264169" cy="690219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E56A62-585C-CBCB-0BF9-E4001609F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2304-B4C6-7B49-990E-EAC577EFDE4A}" type="datetime1">
              <a:rPr lang="en-CA" smtClean="0"/>
              <a:t>2026-06-17</a:t>
            </a:fld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0E1A032-090A-DEC3-562A-EE3CFC99E13C}"/>
              </a:ext>
            </a:extLst>
          </p:cNvPr>
          <p:cNvGrpSpPr/>
          <p:nvPr userDrawn="1"/>
        </p:nvGrpSpPr>
        <p:grpSpPr>
          <a:xfrm>
            <a:off x="-210993" y="-269571"/>
            <a:ext cx="12607636" cy="7378396"/>
            <a:chOff x="-207818" y="-269571"/>
            <a:chExt cx="12607636" cy="737839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306D304-AF62-6684-8FFF-0591DE882FEC}"/>
                </a:ext>
              </a:extLst>
            </p:cNvPr>
            <p:cNvGrpSpPr/>
            <p:nvPr userDrawn="1"/>
          </p:nvGrpSpPr>
          <p:grpSpPr>
            <a:xfrm>
              <a:off x="12192000" y="333375"/>
              <a:ext cx="207818" cy="6193290"/>
              <a:chOff x="12192000" y="333375"/>
              <a:chExt cx="352926" cy="6193290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7201BBC3-F11D-B4F0-2353-4B18D21B3F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333375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E2623D81-EEE1-7117-66DF-87D32CE76C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97103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43CD36B3-E003-04CF-71B6-89F7DB9BF2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1520825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B02FD49C-B7D1-8A95-8D9E-BF5168A19E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627380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E095F7B7-66D1-4CD4-6703-14A6C18F4E5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6526665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B58A1274-174B-5456-BD78-24D076785C5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58420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ECB1D12C-1B04-99F5-1F8C-AFCD2287D4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389899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F5D23D80-6E94-06AB-8510-1E88853FEF0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6019103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6E04440-10AB-164E-A438-1A19EB06F84F}"/>
                </a:ext>
              </a:extLst>
            </p:cNvPr>
            <p:cNvGrpSpPr/>
            <p:nvPr userDrawn="1"/>
          </p:nvGrpSpPr>
          <p:grpSpPr>
            <a:xfrm>
              <a:off x="334963" y="6858000"/>
              <a:ext cx="11534775" cy="250825"/>
              <a:chOff x="334963" y="6858000"/>
              <a:chExt cx="11534775" cy="250825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57EAC046-88EC-FE45-57AD-CD797A2BF99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334963" y="6858000"/>
                <a:ext cx="0" cy="250825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7E612027-2517-AC85-A720-E3F44E572A0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6097409" y="6858000"/>
                <a:ext cx="0" cy="250825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C0FB9012-F2E3-3967-6CB7-F9B39A4FCD0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11869738" y="6858000"/>
                <a:ext cx="0" cy="250825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2B623BD-6BED-2D91-8D2E-8583C2FC0809}"/>
                </a:ext>
              </a:extLst>
            </p:cNvPr>
            <p:cNvGrpSpPr/>
            <p:nvPr userDrawn="1"/>
          </p:nvGrpSpPr>
          <p:grpSpPr>
            <a:xfrm>
              <a:off x="-207818" y="332015"/>
              <a:ext cx="207818" cy="6194650"/>
              <a:chOff x="12192000" y="333375"/>
              <a:chExt cx="352926" cy="6194650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1E97774A-D963-3441-20D0-A57FC73F540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333375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F8F598BA-02F4-1B17-FAAA-62C0EC6BEF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97103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C3963E3C-263B-A210-6A90-D4FEA168DCB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1520825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344804CC-57A9-1E1E-BA9A-31D66AE431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627516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40767D48-9F22-F00F-9C2D-DF9A4D1F08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6528025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4777B3AD-901B-C22F-E1D9-E48CBC2C116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58420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A00F26A7-E3CB-F649-1232-39ABA3524C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389899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948EA440-736D-F3E9-2D7F-AF42FC3A7FC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1771678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1EBE8285-309C-8C34-85BB-C57EABF631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6028088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2DA82F6-B86A-F96D-4A6E-5293E65A34AB}"/>
                </a:ext>
              </a:extLst>
            </p:cNvPr>
            <p:cNvGrpSpPr/>
            <p:nvPr userDrawn="1"/>
          </p:nvGrpSpPr>
          <p:grpSpPr>
            <a:xfrm>
              <a:off x="334963" y="-269571"/>
              <a:ext cx="11534775" cy="250825"/>
              <a:chOff x="334963" y="-269571"/>
              <a:chExt cx="11534775" cy="250825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C06073D7-AAF6-AD28-8661-ECAAEE0A419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334963" y="-269571"/>
                <a:ext cx="0" cy="250825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A99DD13D-9483-D473-0B87-E53DB9D7756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6097409" y="-269571"/>
                <a:ext cx="0" cy="250825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80E52605-7EBD-B6F4-8F97-4A880F83593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11869738" y="-269571"/>
                <a:ext cx="0" cy="250825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C71E5-3D87-29E0-A395-8AC0AD8D3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3573" y="6541399"/>
            <a:ext cx="348404" cy="316601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BAFA70EE-EF21-5645-B7EF-DF5EA44B88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72CCAA8-CA52-B879-EEB5-D1ED299F3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344" y="6273801"/>
            <a:ext cx="11257623" cy="26759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64C3FA-819D-F626-AE40-B239A33F4A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1383" y="674915"/>
            <a:ext cx="2856322" cy="85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0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6A66B4A-5728-83BB-1D9E-5D15D52E5E95}"/>
              </a:ext>
            </a:extLst>
          </p:cNvPr>
          <p:cNvSpPr/>
          <p:nvPr userDrawn="1"/>
        </p:nvSpPr>
        <p:spPr>
          <a:xfrm>
            <a:off x="491464" y="1796389"/>
            <a:ext cx="11257623" cy="4225000"/>
          </a:xfrm>
          <a:prstGeom prst="rect">
            <a:avLst/>
          </a:prstGeom>
          <a:solidFill>
            <a:schemeClr val="bg2">
              <a:alpha val="852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BAAB6A-D306-D3F1-2DE9-4F3644914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5900-4CAC-1545-8FDE-9FBD2A1EDEF6}" type="datetime1">
              <a:rPr lang="en-CA" smtClean="0"/>
              <a:t>2026-06-17</a:t>
            </a:fld>
            <a:endParaRPr lang="en-US"/>
          </a:p>
        </p:txBody>
      </p:sp>
      <p:sp>
        <p:nvSpPr>
          <p:cNvPr id="10" name="Content Placeholder 17">
            <a:extLst>
              <a:ext uri="{FF2B5EF4-FFF2-40B4-BE49-F238E27FC236}">
                <a16:creationId xmlns:a16="http://schemas.microsoft.com/office/drawing/2014/main" id="{D53A8D31-7945-C9E8-EB83-F9C4E8A4D3D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92059" y="1977650"/>
            <a:ext cx="10886384" cy="388282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B6366CA-640D-C20D-7585-AA89EA5F9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3573" y="6541399"/>
            <a:ext cx="348404" cy="316601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BAFA70EE-EF21-5645-B7EF-DF5EA44B88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70C849F-C42B-4268-7DC4-4BA8F4FA05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344" y="6273801"/>
            <a:ext cx="11257623" cy="26759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6637075-A048-7CB0-6FB9-3CA5CCD5E2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2" y="1142999"/>
            <a:ext cx="9577449" cy="377825"/>
          </a:xfrm>
        </p:spPr>
        <p:txBody>
          <a:bodyPr/>
          <a:lstStyle>
            <a:lvl1pPr>
              <a:defRPr sz="1600" b="0" i="0" cap="all" spc="160" baseline="0">
                <a:solidFill>
                  <a:schemeClr val="accent2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/>
              <a:t>Subtitle description here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6E9EB342-082F-3432-C971-42C0A522D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052" y="476118"/>
            <a:ext cx="9577448" cy="666882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D15F8B-ECA5-3999-A827-2CB05B175E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753747" y="399139"/>
            <a:ext cx="2002828" cy="60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17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Al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03630EC-6D7F-032F-1FEB-D91413736002}"/>
              </a:ext>
            </a:extLst>
          </p:cNvPr>
          <p:cNvSpPr/>
          <p:nvPr userDrawn="1"/>
        </p:nvSpPr>
        <p:spPr>
          <a:xfrm>
            <a:off x="491464" y="1796389"/>
            <a:ext cx="11257623" cy="4225000"/>
          </a:xfrm>
          <a:prstGeom prst="rect">
            <a:avLst/>
          </a:prstGeom>
          <a:solidFill>
            <a:schemeClr val="bg2">
              <a:alpha val="852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BAAB6A-D306-D3F1-2DE9-4F3644914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5900-4CAC-1545-8FDE-9FBD2A1EDEF6}" type="datetime1">
              <a:rPr lang="en-CA" smtClean="0"/>
              <a:t>2026-06-17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DAEED-D7B8-8D36-873E-A7AA0E9E5B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2" y="1142999"/>
            <a:ext cx="9577449" cy="377825"/>
          </a:xfrm>
        </p:spPr>
        <p:txBody>
          <a:bodyPr/>
          <a:lstStyle>
            <a:lvl1pPr>
              <a:defRPr sz="1600" b="0" i="0" cap="all" spc="160" baseline="0">
                <a:solidFill>
                  <a:schemeClr val="accent2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/>
              <a:t>Subtitle description here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49B8A94E-22AD-6287-0706-4E6DB1353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052" y="476118"/>
            <a:ext cx="9577448" cy="666882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17">
            <a:extLst>
              <a:ext uri="{FF2B5EF4-FFF2-40B4-BE49-F238E27FC236}">
                <a16:creationId xmlns:a16="http://schemas.microsoft.com/office/drawing/2014/main" id="{D53A8D31-7945-C9E8-EB83-F9C4E8A4D3D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51237" y="1963978"/>
            <a:ext cx="10938076" cy="3889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B6366CA-640D-C20D-7585-AA89EA5F9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3573" y="6541399"/>
            <a:ext cx="348404" cy="316601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BAFA70EE-EF21-5645-B7EF-DF5EA44B88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70C849F-C42B-4268-7DC4-4BA8F4FA05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344" y="6273801"/>
            <a:ext cx="11257623" cy="26759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D55FF7-B076-961E-07CD-21E543F572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753747" y="399139"/>
            <a:ext cx="2002828" cy="60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89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BAAB6A-D306-D3F1-2DE9-4F3644914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5900-4CAC-1545-8FDE-9FBD2A1EDEF6}" type="datetime1">
              <a:rPr lang="en-CA" smtClean="0"/>
              <a:t>2026-06-17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B6366CA-640D-C20D-7585-AA89EA5F9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3573" y="6541399"/>
            <a:ext cx="348404" cy="316601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AFA70EE-EF21-5645-B7EF-DF5EA44B88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70C849F-C42B-4268-7DC4-4BA8F4FA05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344" y="6273801"/>
            <a:ext cx="11257623" cy="26759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2B025E-7A29-AB8B-6809-8D7878E16470}"/>
              </a:ext>
            </a:extLst>
          </p:cNvPr>
          <p:cNvSpPr/>
          <p:nvPr userDrawn="1"/>
        </p:nvSpPr>
        <p:spPr>
          <a:xfrm>
            <a:off x="464345" y="1796389"/>
            <a:ext cx="3606210" cy="4225000"/>
          </a:xfrm>
          <a:prstGeom prst="rect">
            <a:avLst/>
          </a:prstGeom>
          <a:solidFill>
            <a:schemeClr val="bg2">
              <a:alpha val="852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66E3303B-A97A-1669-D511-1300D2DD654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35500" y="1957502"/>
            <a:ext cx="3263900" cy="39027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6E15D2-5163-6436-46C2-594A3AAC23A9}"/>
              </a:ext>
            </a:extLst>
          </p:cNvPr>
          <p:cNvSpPr/>
          <p:nvPr userDrawn="1"/>
        </p:nvSpPr>
        <p:spPr>
          <a:xfrm>
            <a:off x="4299386" y="1796389"/>
            <a:ext cx="3606210" cy="4225000"/>
          </a:xfrm>
          <a:prstGeom prst="rect">
            <a:avLst/>
          </a:prstGeom>
          <a:solidFill>
            <a:schemeClr val="bg2">
              <a:alpha val="852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17">
            <a:extLst>
              <a:ext uri="{FF2B5EF4-FFF2-40B4-BE49-F238E27FC236}">
                <a16:creationId xmlns:a16="http://schemas.microsoft.com/office/drawing/2014/main" id="{A8AC796F-0CD5-532C-1266-CC3AE0ACEC51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4470541" y="1957502"/>
            <a:ext cx="3263900" cy="39027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092FE2-F334-27E9-5280-ED89402A6B3C}"/>
              </a:ext>
            </a:extLst>
          </p:cNvPr>
          <p:cNvSpPr/>
          <p:nvPr userDrawn="1"/>
        </p:nvSpPr>
        <p:spPr>
          <a:xfrm>
            <a:off x="8134427" y="1796389"/>
            <a:ext cx="3606210" cy="4225000"/>
          </a:xfrm>
          <a:prstGeom prst="rect">
            <a:avLst/>
          </a:prstGeom>
          <a:solidFill>
            <a:schemeClr val="bg2">
              <a:alpha val="852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7">
            <a:extLst>
              <a:ext uri="{FF2B5EF4-FFF2-40B4-BE49-F238E27FC236}">
                <a16:creationId xmlns:a16="http://schemas.microsoft.com/office/drawing/2014/main" id="{0B280816-09E4-DC08-A358-1CBBA4BE2F35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305582" y="1957502"/>
            <a:ext cx="3263900" cy="39027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157804B9-C14C-71A7-C69F-C6E6402788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2" y="1142999"/>
            <a:ext cx="9577449" cy="377825"/>
          </a:xfrm>
        </p:spPr>
        <p:txBody>
          <a:bodyPr/>
          <a:lstStyle>
            <a:lvl1pPr>
              <a:defRPr sz="1600" b="0" i="0" cap="all" spc="160" baseline="0">
                <a:solidFill>
                  <a:schemeClr val="accent2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/>
              <a:t>Subtitle description here</a:t>
            </a: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F151CE43-A764-6DA4-39A3-9F36AD1CE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052" y="476118"/>
            <a:ext cx="9577448" cy="666882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F08D39-FF80-7111-8019-17A5DA63AF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753747" y="399139"/>
            <a:ext cx="2002828" cy="60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49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BAAB6A-D306-D3F1-2DE9-4F3644914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5900-4CAC-1545-8FDE-9FBD2A1EDEF6}" type="datetime1">
              <a:rPr lang="en-CA" smtClean="0"/>
              <a:t>2026-06-17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B6366CA-640D-C20D-7585-AA89EA5F9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3573" y="6541399"/>
            <a:ext cx="348404" cy="316601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AFA70EE-EF21-5645-B7EF-DF5EA44B88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70C849F-C42B-4268-7DC4-4BA8F4FA05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344" y="6273801"/>
            <a:ext cx="11257623" cy="26759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2B025E-7A29-AB8B-6809-8D7878E16470}"/>
              </a:ext>
            </a:extLst>
          </p:cNvPr>
          <p:cNvSpPr/>
          <p:nvPr userDrawn="1"/>
        </p:nvSpPr>
        <p:spPr>
          <a:xfrm>
            <a:off x="491926" y="1796389"/>
            <a:ext cx="5503637" cy="4225000"/>
          </a:xfrm>
          <a:prstGeom prst="rect">
            <a:avLst/>
          </a:prstGeom>
          <a:solidFill>
            <a:schemeClr val="bg2">
              <a:alpha val="852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66E3303B-A97A-1669-D511-1300D2DD654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69152" y="1957502"/>
            <a:ext cx="5149184" cy="39027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6E15D2-5163-6436-46C2-594A3AAC23A9}"/>
              </a:ext>
            </a:extLst>
          </p:cNvPr>
          <p:cNvSpPr/>
          <p:nvPr userDrawn="1"/>
        </p:nvSpPr>
        <p:spPr>
          <a:xfrm>
            <a:off x="6245451" y="1796389"/>
            <a:ext cx="5503637" cy="4225000"/>
          </a:xfrm>
          <a:prstGeom prst="rect">
            <a:avLst/>
          </a:prstGeom>
          <a:solidFill>
            <a:schemeClr val="bg2">
              <a:alpha val="852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17">
            <a:extLst>
              <a:ext uri="{FF2B5EF4-FFF2-40B4-BE49-F238E27FC236}">
                <a16:creationId xmlns:a16="http://schemas.microsoft.com/office/drawing/2014/main" id="{A8AC796F-0CD5-532C-1266-CC3AE0ACEC51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422677" y="1957502"/>
            <a:ext cx="5149184" cy="39027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FC844B1-EEEC-8BC4-C6B9-706E3B3D3D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2" y="1142999"/>
            <a:ext cx="9577449" cy="377825"/>
          </a:xfrm>
        </p:spPr>
        <p:txBody>
          <a:bodyPr/>
          <a:lstStyle>
            <a:lvl1pPr>
              <a:defRPr sz="1600" b="0" i="0" cap="all" spc="160" baseline="0">
                <a:solidFill>
                  <a:schemeClr val="accent2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/>
              <a:t>Subtitle description here</a:t>
            </a: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7ECE3456-BEA7-9912-A0BC-3FF0EECF0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052" y="476118"/>
            <a:ext cx="9577448" cy="666882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B5512D-7508-ED00-3A45-15ADEB803B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753747" y="399139"/>
            <a:ext cx="2002828" cy="60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91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BAAB6A-D306-D3F1-2DE9-4F3644914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ACB4-E31E-F54D-9D6D-CE277DA69D59}" type="datetime1">
              <a:rPr lang="en-CA" smtClean="0"/>
              <a:t>2026-06-17</a:t>
            </a:fld>
            <a:endParaRPr lang="en-US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FA71F4CA-173A-955B-FD74-354A09EEB6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613" y="1983493"/>
            <a:ext cx="7809000" cy="2699483"/>
          </a:xfrm>
        </p:spPr>
        <p:txBody>
          <a:bodyPr anchor="ctr"/>
          <a:lstStyle>
            <a:lvl1pPr marL="0" marR="5080" indent="0" algn="l" defTabSz="9144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None/>
              <a:tabLst/>
              <a:defRPr lang="en-US" sz="8800" b="0" i="0" kern="1200" cap="all" spc="-300" baseline="0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5F7C9E5-1CF7-9A83-600E-076772C72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3573" y="6541399"/>
            <a:ext cx="348404" cy="316601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BAFA70EE-EF21-5645-B7EF-DF5EA44B88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6CB8D95-E134-AD12-4882-854B6334F7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344" y="6273801"/>
            <a:ext cx="11257623" cy="26759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94C9C7-09EC-5D7D-A4F9-4CF6E7B447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8234" y="674914"/>
            <a:ext cx="3117032" cy="93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28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BAAB6A-D306-D3F1-2DE9-4F3644914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5900-4CAC-1545-8FDE-9FBD2A1EDEF6}" type="datetime1">
              <a:rPr lang="en-CA" smtClean="0"/>
              <a:t>2026-06-17</a:t>
            </a:fld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D3CB5ED-B033-9304-EC9D-F7ED6C4E7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3573" y="6541399"/>
            <a:ext cx="348404" cy="316601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BAFA70EE-EF21-5645-B7EF-DF5EA44B88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3BF1230-62C1-39E7-7561-210A97E9B3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344" y="6273801"/>
            <a:ext cx="11257623" cy="26759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AE1EDF-7428-095F-C002-8BFBE42F17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8234" y="674914"/>
            <a:ext cx="3117032" cy="93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06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015D0E-A28A-360C-0A14-799FD7CC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55" y="600976"/>
            <a:ext cx="9803596" cy="380098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C2C7C-3235-8367-876C-B1C200AA7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1455" y="1773237"/>
            <a:ext cx="11257633" cy="448378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5CD04-B1D7-5CD5-CA1C-F864C3BA4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1364673" y="0"/>
            <a:ext cx="36000" cy="3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3566D-EE6B-6E48-86B5-DE71ACB1452A}" type="datetime1">
              <a:rPr lang="en-CA" smtClean="0"/>
              <a:t>2026-06-17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4A35980-B573-75FD-CB2F-3390BAD78015}"/>
              </a:ext>
            </a:extLst>
          </p:cNvPr>
          <p:cNvGrpSpPr/>
          <p:nvPr userDrawn="1"/>
        </p:nvGrpSpPr>
        <p:grpSpPr>
          <a:xfrm>
            <a:off x="-210993" y="-269571"/>
            <a:ext cx="12607636" cy="7378396"/>
            <a:chOff x="-207818" y="-269571"/>
            <a:chExt cx="12607636" cy="7378396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AD042E6-EB7D-C592-4DCA-72C539C463ED}"/>
                </a:ext>
              </a:extLst>
            </p:cNvPr>
            <p:cNvGrpSpPr/>
            <p:nvPr userDrawn="1"/>
          </p:nvGrpSpPr>
          <p:grpSpPr>
            <a:xfrm>
              <a:off x="12192000" y="333375"/>
              <a:ext cx="207818" cy="6193290"/>
              <a:chOff x="12192000" y="333375"/>
              <a:chExt cx="352926" cy="6193290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5A7EAE5F-35A5-3861-FA5F-C61B1D886C8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333375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24DA393D-C845-4E5F-56D3-C0213C884CD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97103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5E6EC06-C0D5-AD16-5BC1-11AE0BDB25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1520825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79036EF9-5818-9303-4AD6-A91EEA6A12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627380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BF287C6-1F98-7EDF-F2C1-6D4CF93397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6526665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30F09611-B463-A072-CA7B-062BC3EC46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58420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E92B754E-E58D-DECF-C255-0BD3A3A1DF0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389899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2C21A5B5-C7B4-8230-41B9-46EEC477CB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6019103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AD14A21-71DC-058B-5293-24287647F791}"/>
                </a:ext>
              </a:extLst>
            </p:cNvPr>
            <p:cNvGrpSpPr/>
            <p:nvPr userDrawn="1"/>
          </p:nvGrpSpPr>
          <p:grpSpPr>
            <a:xfrm>
              <a:off x="334963" y="6858000"/>
              <a:ext cx="11534775" cy="250825"/>
              <a:chOff x="334963" y="6858000"/>
              <a:chExt cx="11534775" cy="250825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60C96F6-C8B7-2D69-BAF1-CEC14EFFB29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334963" y="6858000"/>
                <a:ext cx="0" cy="250825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2CFEF4CF-28C7-B306-87A8-DF1764A3F0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6097409" y="6858000"/>
                <a:ext cx="0" cy="250825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C2CDCF4-3CF2-9C73-E145-6D778287959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11869738" y="6858000"/>
                <a:ext cx="0" cy="250825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CD1E46D-1B9E-839D-9F39-A1B6FDE84A3A}"/>
                </a:ext>
              </a:extLst>
            </p:cNvPr>
            <p:cNvGrpSpPr/>
            <p:nvPr userDrawn="1"/>
          </p:nvGrpSpPr>
          <p:grpSpPr>
            <a:xfrm>
              <a:off x="-207818" y="332015"/>
              <a:ext cx="207818" cy="6194650"/>
              <a:chOff x="12192000" y="333375"/>
              <a:chExt cx="352926" cy="6194650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458F03A-BDF3-A886-9ECE-56ED78DCA80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333375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7C891DF-E994-208D-A8A3-02AC9924517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97103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E848AED1-3E3B-81E5-E43D-E480D84FD63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1520825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34651C0B-8B79-5757-DF80-0BC16971AF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627516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2E214D06-DF6C-161A-BC68-06F72238ED7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6528025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CCFF458-E28D-EEA4-7696-A184DC7957D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58420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DF9BAF28-A86B-6E30-6929-6FD34C1D52F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3898990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DCB03C77-A4A4-EC65-6BAE-C419DE0B137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1771678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63F4D4C6-CED4-0EC1-E6D5-D1F476F38E9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192000" y="6028088"/>
                <a:ext cx="352926" cy="0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3035E1F-0478-6A90-537A-DF09E989886F}"/>
                </a:ext>
              </a:extLst>
            </p:cNvPr>
            <p:cNvGrpSpPr/>
            <p:nvPr userDrawn="1"/>
          </p:nvGrpSpPr>
          <p:grpSpPr>
            <a:xfrm>
              <a:off x="334963" y="-269571"/>
              <a:ext cx="11534775" cy="250825"/>
              <a:chOff x="334963" y="-269571"/>
              <a:chExt cx="11534775" cy="250825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A0120CD8-2F2F-645F-B9DC-EDBE066160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334963" y="-269571"/>
                <a:ext cx="0" cy="250825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9618F8C7-973E-3CF7-F05D-FE3C60BDBF7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6097409" y="-269571"/>
                <a:ext cx="0" cy="250825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BFE2F766-6CCA-80D2-BEDA-33597D9810F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11869738" y="-269571"/>
                <a:ext cx="0" cy="250825"/>
              </a:xfrm>
              <a:prstGeom prst="line">
                <a:avLst/>
              </a:prstGeom>
              <a:ln w="63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0C06DF3-029E-134B-8C03-F00B034758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3573" y="6541399"/>
            <a:ext cx="348404" cy="316601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AFA70EE-EF21-5645-B7EF-DF5EA44B88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C382639-3BFC-3BA1-49E6-88BFAC6D08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344" y="6273801"/>
            <a:ext cx="11257623" cy="26759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7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31" r:id="rId2"/>
    <p:sldLayoutId id="2147483825" r:id="rId3"/>
    <p:sldLayoutId id="2147483830" r:id="rId4"/>
    <p:sldLayoutId id="2147483835" r:id="rId5"/>
    <p:sldLayoutId id="2147483833" r:id="rId6"/>
    <p:sldLayoutId id="2147483834" r:id="rId7"/>
    <p:sldLayoutId id="2147483829" r:id="rId8"/>
    <p:sldLayoutId id="2147483809" r:id="rId9"/>
    <p:sldLayoutId id="21474838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spc="0" baseline="0">
          <a:solidFill>
            <a:schemeClr val="tx1"/>
          </a:solidFill>
          <a:latin typeface="Aptos Black" panose="020B00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accent2"/>
        </a:buClr>
        <a:buFont typeface="Arial" panose="020B0604020202020204" pitchFamily="34" charset="0"/>
        <a:buNone/>
        <a:tabLst/>
        <a:defRPr sz="1200" b="1" kern="1200" cap="all" spc="100" baseline="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500"/>
        </a:spcAft>
        <a:buClr>
          <a:schemeClr val="accent2"/>
        </a:buClr>
        <a:buSzPct val="120000"/>
        <a:buFont typeface="Arial" panose="020B0604020202020204" pitchFamily="34" charset="0"/>
        <a:buNone/>
        <a:tabLst/>
        <a:defRPr sz="1600" b="0" kern="1200" cap="none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None/>
        <a:tabLst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4pPr>
      <a:lvl5pPr marL="179388" indent="-174625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Char char="•"/>
        <a:tabLst>
          <a:tab pos="212725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61950" indent="-180975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Char char="•"/>
        <a:tabLst>
          <a:tab pos="212725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61950" indent="-180975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Char char="•"/>
        <a:tabLst>
          <a:tab pos="212725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61950" indent="-180975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Char char="•"/>
        <a:tabLst>
          <a:tab pos="212725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1950" indent="-180975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Char char="•"/>
        <a:tabLst>
          <a:tab pos="212725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1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401" userDrawn="1">
          <p15:clr>
            <a:srgbClr val="F26B43"/>
          </p15:clr>
        </p15:guide>
        <p15:guide id="4" pos="302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3952" userDrawn="1">
          <p15:clr>
            <a:srgbClr val="F26B43"/>
          </p15:clr>
        </p15:guide>
        <p15:guide id="7" orient="horz" pos="618" userDrawn="1">
          <p15:clr>
            <a:srgbClr val="F26B43"/>
          </p15:clr>
        </p15:guide>
        <p15:guide id="8" orient="horz" pos="958" userDrawn="1">
          <p15:clr>
            <a:srgbClr val="F26B43"/>
          </p15:clr>
        </p15:guide>
        <p15:guide id="9" orient="horz" pos="2455" userDrawn="1">
          <p15:clr>
            <a:srgbClr val="F26B43"/>
          </p15:clr>
        </p15:guide>
        <p15:guide id="10" orient="horz" pos="368" userDrawn="1">
          <p15:clr>
            <a:srgbClr val="F26B43"/>
          </p15:clr>
        </p15:guide>
        <p15:guide id="11" orient="horz" pos="1117" userDrawn="1">
          <p15:clr>
            <a:srgbClr val="F26B43"/>
          </p15:clr>
        </p15:guide>
        <p15:guide id="12" orient="horz" pos="3793" userDrawn="1">
          <p15:clr>
            <a:srgbClr val="F26B43"/>
          </p15:clr>
        </p15:guide>
        <p15:guide id="13" pos="67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8F3FC-2534-BC8C-5310-9E61F7C5A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8DA52B9-4BA7-300E-6248-9D3E81EED8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1701" y="2683969"/>
            <a:ext cx="7244380" cy="2337282"/>
          </a:xfrm>
        </p:spPr>
        <p:txBody>
          <a:bodyPr/>
          <a:lstStyle/>
          <a:p>
            <a:endParaRPr lang="en-US" b="1" dirty="0">
              <a:effectLst/>
              <a:latin typeface="Aptos Black" panose="020B0004020202020204" pitchFamily="34" charset="0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B35FBAA-A595-741C-C926-F58E77625244}"/>
              </a:ext>
            </a:extLst>
          </p:cNvPr>
          <p:cNvSpPr txBox="1">
            <a:spLocks/>
          </p:cNvSpPr>
          <p:nvPr/>
        </p:nvSpPr>
        <p:spPr>
          <a:xfrm>
            <a:off x="7196781" y="5335049"/>
            <a:ext cx="3323771" cy="8329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None/>
              <a:tabLst/>
              <a:defRPr sz="2000" b="1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2"/>
              </a:buClr>
              <a:buFont typeface="Arial" panose="020B0604020202020204" pitchFamily="34" charset="0"/>
              <a:buNone/>
              <a:tabLst/>
              <a:defRPr sz="1200" b="1" kern="1200" cap="all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tabLst/>
              <a:defRPr sz="1400" b="1" kern="1200" cap="none" spc="0" baseline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1"/>
                  <a:tileRect/>
                </a:gra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None/>
              <a:tabLst/>
              <a:defRPr sz="1400" b="1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79388" indent="-1746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12725" algn="l"/>
              </a:tabLst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361950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12725" algn="l"/>
              </a:tabLst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61950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12725" algn="l"/>
              </a:tabLst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61950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12725" algn="l"/>
              </a:tabLst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61950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12725" algn="l"/>
              </a:tabLst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>
              <a:latin typeface="Aptos" panose="020B0004020202020204" pitchFamily="34" charset="0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B5CB0B3-0391-0285-DC87-4F99F8C9C3E6}"/>
              </a:ext>
            </a:extLst>
          </p:cNvPr>
          <p:cNvSpPr txBox="1">
            <a:spLocks/>
          </p:cNvSpPr>
          <p:nvPr/>
        </p:nvSpPr>
        <p:spPr>
          <a:xfrm>
            <a:off x="7197119" y="2997766"/>
            <a:ext cx="7244379" cy="233728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72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tabLst/>
              <a:defRPr sz="6600" b="0" i="0" kern="1200" cap="all" spc="160" baseline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2"/>
              </a:buClr>
              <a:buFont typeface="Arial" panose="020B0604020202020204" pitchFamily="34" charset="0"/>
              <a:buNone/>
              <a:tabLst/>
              <a:defRPr sz="1200" b="1" kern="1200" cap="all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tabLst/>
              <a:defRPr sz="1600" b="1" kern="1200" cap="none" spc="0" baseline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1"/>
                  <a:tileRect/>
                </a:gra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None/>
              <a:tabLst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79388" indent="-1746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12725" algn="l"/>
              </a:tabLst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361950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12725" algn="l"/>
              </a:tabLst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61950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12725" algn="l"/>
              </a:tabLst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61950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12725" algn="l"/>
              </a:tabLst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61950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12725" algn="l"/>
              </a:tabLst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80">
              <a:lnSpc>
                <a:spcPct val="70000"/>
              </a:lnSpc>
            </a:pPr>
            <a:endParaRPr lang="en-US" sz="9600" spc="-300">
              <a:gradFill>
                <a:gsLst>
                  <a:gs pos="0">
                    <a:schemeClr val="accent2"/>
                  </a:gs>
                  <a:gs pos="100000">
                    <a:schemeClr val="accent5"/>
                  </a:gs>
                </a:gsLst>
                <a:lin ang="0" scaled="0"/>
              </a:gradFill>
              <a:effectLst>
                <a:outerShdw blurRad="694308" sx="102000" sy="102000" algn="ctr" rotWithShape="0">
                  <a:prstClr val="black">
                    <a:alpha val="53143"/>
                  </a:prstClr>
                </a:outerShdw>
              </a:effectLst>
              <a:latin typeface="Aptos" panose="020B0004020202020204" pitchFamily="34" charset="0"/>
              <a:ea typeface="+mj-ea"/>
              <a:cs typeface="+mj-cs"/>
            </a:endParaRP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5F946D1B-235D-D892-DC06-7A7A8C4048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364" y="5021251"/>
            <a:ext cx="3323771" cy="832959"/>
          </a:xfrm>
        </p:spPr>
        <p:txBody>
          <a:bodyPr/>
          <a:lstStyle>
            <a:lvl1pPr>
              <a:defRPr sz="2000" b="0" i="0" cap="all" baseline="0">
                <a:solidFill>
                  <a:schemeClr val="tx1"/>
                </a:solidFill>
                <a:latin typeface="Aptos" panose="020B0004020202020204" pitchFamily="34" charset="0"/>
                <a:ea typeface="Roboto" panose="02000000000000000000" pitchFamily="2" charset="0"/>
              </a:defRPr>
            </a:lvl1pPr>
            <a:lvl3pPr>
              <a:defRPr sz="1400" cap="all" baseline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>
              <a:defRPr sz="1400" cap="all" baseline="0">
                <a:solidFill>
                  <a:schemeClr val="accent1"/>
                </a:solidFill>
                <a:latin typeface="Aptos" panose="020B0004020202020204" pitchFamily="34" charset="0"/>
              </a:defRPr>
            </a:lvl4pPr>
          </a:lstStyle>
          <a:p>
            <a:pPr lvl="0"/>
            <a:r>
              <a:rPr lang="en-US" b="1" dirty="0">
                <a:latin typeface="Aptos ExtraBold" panose="020B0004020202020204" pitchFamily="34" charset="0"/>
              </a:rPr>
              <a:t>First Last</a:t>
            </a:r>
          </a:p>
          <a:p>
            <a:pPr lvl="2"/>
            <a:r>
              <a:rPr lang="en-US" dirty="0"/>
              <a:t>Title</a:t>
            </a:r>
          </a:p>
          <a:p>
            <a:pPr lvl="3"/>
            <a:r>
              <a:rPr lang="en-US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30994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7A7C2D-7F31-2EA3-90AE-FCF02F899E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03763" y="3013542"/>
            <a:ext cx="5248276" cy="2813050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Nunc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est. </a:t>
            </a:r>
            <a:r>
              <a:rPr lang="en-US" dirty="0" err="1"/>
              <a:t>Vivamus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8759C1-349B-7C1A-CF12-5EB1C22B73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3763" y="1973623"/>
            <a:ext cx="4535501" cy="757220"/>
          </a:xfrm>
        </p:spPr>
        <p:txBody>
          <a:bodyPr/>
          <a:lstStyle/>
          <a:p>
            <a:r>
              <a:rPr lang="en-US" b="1" dirty="0">
                <a:latin typeface="Aptos Black" panose="020B0004020202020204" pitchFamily="34" charset="0"/>
              </a:rPr>
              <a:t>Title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BA0985-A47D-9F19-E891-014B82F8A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3573" y="6541399"/>
            <a:ext cx="348404" cy="316601"/>
          </a:xfrm>
        </p:spPr>
        <p:txBody>
          <a:bodyPr/>
          <a:lstStyle/>
          <a:p>
            <a:fld id="{BAFA70EE-EF21-5645-B7EF-DF5EA44B88C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87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9177D86-9FFA-940D-05A3-C17DC3514AB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07137" y="1981200"/>
            <a:ext cx="10759440" cy="3733800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Nunc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est. </a:t>
            </a:r>
            <a:r>
              <a:rPr lang="en-US" dirty="0" err="1"/>
              <a:t>Vivamus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Proin pharetra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. Mauris et </a:t>
            </a:r>
            <a:r>
              <a:rPr lang="en-US" dirty="0" err="1"/>
              <a:t>orci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Nunc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est. </a:t>
            </a:r>
            <a:r>
              <a:rPr lang="en-US" dirty="0" err="1"/>
              <a:t>Vivamus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Proin pharetra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. Mauris et </a:t>
            </a:r>
            <a:r>
              <a:rPr lang="en-US" dirty="0" err="1"/>
              <a:t>orci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0BCEB-3749-0045-38B3-0560CDF9C2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3573" y="6541399"/>
            <a:ext cx="348404" cy="316601"/>
          </a:xfrm>
        </p:spPr>
        <p:txBody>
          <a:bodyPr/>
          <a:lstStyle/>
          <a:p>
            <a:fld id="{BAFA70EE-EF21-5645-B7EF-DF5EA44B88C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4C7D54-D191-F26E-292C-7B42F3BE28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1650" y="1143000"/>
            <a:ext cx="9577388" cy="377825"/>
          </a:xfrm>
        </p:spPr>
        <p:txBody>
          <a:bodyPr/>
          <a:lstStyle/>
          <a:p>
            <a:r>
              <a:rPr lang="en-US"/>
              <a:t>Subtitle here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98E9167-8163-C48A-70E4-9F07B480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052" y="476118"/>
            <a:ext cx="9577448" cy="666882"/>
          </a:xfrm>
        </p:spPr>
        <p:txBody>
          <a:bodyPr/>
          <a:lstStyle/>
          <a:p>
            <a:r>
              <a:rPr lang="en-US" dirty="0"/>
              <a:t>One Column</a:t>
            </a:r>
          </a:p>
        </p:txBody>
      </p:sp>
    </p:spTree>
    <p:extLst>
      <p:ext uri="{BB962C8B-B14F-4D97-AF65-F5344CB8AC3E}">
        <p14:creationId xmlns:p14="http://schemas.microsoft.com/office/powerpoint/2010/main" val="3150603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CDB137-E4CF-E0C3-C516-25DC78CF43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3573" y="6541399"/>
            <a:ext cx="348404" cy="316601"/>
          </a:xfrm>
        </p:spPr>
        <p:txBody>
          <a:bodyPr/>
          <a:lstStyle/>
          <a:p>
            <a:fld id="{BAFA70EE-EF21-5645-B7EF-DF5EA44B88C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04E016-0B1F-5F16-95C2-AD973D59A45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69152" y="1957502"/>
            <a:ext cx="5149184" cy="3902774"/>
          </a:xfrm>
        </p:spPr>
        <p:txBody>
          <a:bodyPr/>
          <a:lstStyle/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, magna sed pulvinar </a:t>
            </a:r>
            <a:r>
              <a:rPr lang="en-US" err="1"/>
              <a:t>ultricies</a:t>
            </a:r>
            <a:r>
              <a:rPr lang="en-US"/>
              <a:t>,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libero,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magna eros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</a:t>
            </a:r>
          </a:p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2E4A434-82B4-4EC5-B6B0-4764A1072071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422677" y="1957502"/>
            <a:ext cx="5149184" cy="3902774"/>
          </a:xfrm>
        </p:spPr>
        <p:txBody>
          <a:bodyPr/>
          <a:lstStyle/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, magna sed pulvinar </a:t>
            </a:r>
            <a:r>
              <a:rPr lang="en-US" err="1"/>
              <a:t>ultricies</a:t>
            </a:r>
            <a:r>
              <a:rPr lang="en-US"/>
              <a:t>,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libero,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magna eros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</a:t>
            </a:r>
          </a:p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1C9576-60C7-10D1-4CC6-21E2A256FD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1650" y="1143000"/>
            <a:ext cx="9577388" cy="377825"/>
          </a:xfrm>
        </p:spPr>
        <p:txBody>
          <a:bodyPr/>
          <a:lstStyle/>
          <a:p>
            <a:r>
              <a:rPr lang="en-US"/>
              <a:t>Subtitle here</a:t>
            </a:r>
          </a:p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52B384-6134-F76E-B286-BE4089EDF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052" y="476118"/>
            <a:ext cx="9577448" cy="666882"/>
          </a:xfrm>
        </p:spPr>
        <p:txBody>
          <a:bodyPr/>
          <a:lstStyle/>
          <a:p>
            <a:r>
              <a:rPr lang="en-US"/>
              <a:t>Two Column</a:t>
            </a:r>
          </a:p>
        </p:txBody>
      </p:sp>
    </p:spTree>
    <p:extLst>
      <p:ext uri="{BB962C8B-B14F-4D97-AF65-F5344CB8AC3E}">
        <p14:creationId xmlns:p14="http://schemas.microsoft.com/office/powerpoint/2010/main" val="1824952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CE53D-88EF-BE14-2EE0-FDFBB04B5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993E60-AD64-AF95-D27F-59EF13FB2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3573" y="6541399"/>
            <a:ext cx="348404" cy="316601"/>
          </a:xfrm>
        </p:spPr>
        <p:txBody>
          <a:bodyPr/>
          <a:lstStyle/>
          <a:p>
            <a:fld id="{BAFA70EE-EF21-5645-B7EF-DF5EA44B88C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FD5F56-2449-163A-A766-227A45E32F2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35500" y="1957502"/>
            <a:ext cx="3263900" cy="3902774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32B068-0B4D-9FB4-3836-85BAF5B470E7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4470541" y="1957502"/>
            <a:ext cx="3263900" cy="3902774"/>
          </a:xfrm>
        </p:spPr>
        <p:txBody>
          <a:bodyPr/>
          <a:lstStyle/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, magna sed pulvinar </a:t>
            </a:r>
            <a:r>
              <a:rPr lang="en-US" err="1"/>
              <a:t>ultricies</a:t>
            </a:r>
            <a:r>
              <a:rPr lang="en-US"/>
              <a:t>,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libero,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magna eros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</a:t>
            </a:r>
          </a:p>
          <a:p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F487F6-3FDD-8E31-46D7-86AECE40EF6D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305582" y="1957502"/>
            <a:ext cx="3263900" cy="3902774"/>
          </a:xfrm>
        </p:spPr>
        <p:txBody>
          <a:bodyPr/>
          <a:lstStyle/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, magna sed pulvinar </a:t>
            </a:r>
            <a:r>
              <a:rPr lang="en-US" err="1"/>
              <a:t>ultricies</a:t>
            </a:r>
            <a:r>
              <a:rPr lang="en-US"/>
              <a:t>,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libero,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magna eros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</a:t>
            </a:r>
          </a:p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DD59C3-618C-8A0F-52DD-ADD53E2C65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1650" y="1143000"/>
            <a:ext cx="9577388" cy="377825"/>
          </a:xfrm>
        </p:spPr>
        <p:txBody>
          <a:bodyPr/>
          <a:lstStyle/>
          <a:p>
            <a:r>
              <a:rPr lang="en-US" dirty="0"/>
              <a:t>Subtitle here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F88CA6-4CA2-8004-FB6E-EB50BA73A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052" y="476118"/>
            <a:ext cx="9577448" cy="666882"/>
          </a:xfrm>
        </p:spPr>
        <p:txBody>
          <a:bodyPr/>
          <a:lstStyle/>
          <a:p>
            <a:r>
              <a:rPr lang="en-US" dirty="0"/>
              <a:t>three Column</a:t>
            </a:r>
          </a:p>
        </p:txBody>
      </p:sp>
    </p:spTree>
    <p:extLst>
      <p:ext uri="{BB962C8B-B14F-4D97-AF65-F5344CB8AC3E}">
        <p14:creationId xmlns:p14="http://schemas.microsoft.com/office/powerpoint/2010/main" val="1023800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ACC48-DC99-009C-F587-EA5FD7A39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B900AB-35D7-A61F-862B-F12956CBA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3573" y="6541399"/>
            <a:ext cx="348404" cy="316601"/>
          </a:xfrm>
        </p:spPr>
        <p:txBody>
          <a:bodyPr/>
          <a:lstStyle/>
          <a:p>
            <a:fld id="{BAFA70EE-EF21-5645-B7EF-DF5EA44B88C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29015130-A9A0-3326-04DE-32AC4AEA4217}"/>
              </a:ext>
            </a:extLst>
          </p:cNvPr>
          <p:cNvSpPr txBox="1">
            <a:spLocks/>
          </p:cNvSpPr>
          <p:nvPr/>
        </p:nvSpPr>
        <p:spPr>
          <a:xfrm>
            <a:off x="491360" y="2547571"/>
            <a:ext cx="7809000" cy="2699483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2"/>
              </a:buClr>
              <a:buFont typeface="Arial" panose="020B0604020202020204" pitchFamily="34" charset="0"/>
              <a:buNone/>
              <a:tabLst/>
              <a:defRPr sz="1200" b="1" kern="1200" cap="all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tabLst/>
              <a:defRPr sz="1600" b="0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None/>
              <a:tabLst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79388" indent="-1746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12725" algn="l"/>
              </a:tabLst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361950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12725" algn="l"/>
              </a:tabLst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61950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12725" algn="l"/>
              </a:tabLst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61950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12725" algn="l"/>
              </a:tabLst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61950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12725" algn="l"/>
              </a:tabLst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b="1" dirty="0">
                <a:solidFill>
                  <a:schemeClr val="tx1"/>
                </a:solidFill>
                <a:latin typeface="Aptos Black" panose="020B0004020202020204" pitchFamily="34" charset="0"/>
              </a:rPr>
              <a:t>DIVIDER</a:t>
            </a:r>
          </a:p>
        </p:txBody>
      </p:sp>
    </p:spTree>
    <p:extLst>
      <p:ext uri="{BB962C8B-B14F-4D97-AF65-F5344CB8AC3E}">
        <p14:creationId xmlns:p14="http://schemas.microsoft.com/office/powerpoint/2010/main" val="4151093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0CCCB-B0E2-0FA4-6988-B988159A0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3573" y="6541399"/>
            <a:ext cx="348404" cy="316601"/>
          </a:xfrm>
        </p:spPr>
        <p:txBody>
          <a:bodyPr/>
          <a:lstStyle/>
          <a:p>
            <a:fld id="{BAFA70EE-EF21-5645-B7EF-DF5EA44B88CF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14" name="Content Placeholder 9">
            <a:extLst>
              <a:ext uri="{FF2B5EF4-FFF2-40B4-BE49-F238E27FC236}">
                <a16:creationId xmlns:a16="http://schemas.microsoft.com/office/drawing/2014/main" id="{D4B2E65F-5DAA-3668-0F17-F66D3FD235D7}"/>
              </a:ext>
            </a:extLst>
          </p:cNvPr>
          <p:cNvGraphicFramePr>
            <a:graphicFrameLocks noGrp="1"/>
          </p:cNvGraphicFramePr>
          <p:nvPr>
            <p:ph sz="quarter" idx="23"/>
            <p:extLst>
              <p:ext uri="{D42A27DB-BD31-4B8C-83A1-F6EECF244321}">
                <p14:modId xmlns:p14="http://schemas.microsoft.com/office/powerpoint/2010/main" val="4105681255"/>
              </p:ext>
            </p:extLst>
          </p:nvPr>
        </p:nvGraphicFramePr>
        <p:xfrm>
          <a:off x="669925" y="1957388"/>
          <a:ext cx="5148263" cy="3903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ontent Placeholder 12">
            <a:extLst>
              <a:ext uri="{FF2B5EF4-FFF2-40B4-BE49-F238E27FC236}">
                <a16:creationId xmlns:a16="http://schemas.microsoft.com/office/drawing/2014/main" id="{B13A82CD-C47A-5D39-D176-F7B4095837A7}"/>
              </a:ext>
            </a:extLst>
          </p:cNvPr>
          <p:cNvGraphicFramePr>
            <a:graphicFrameLocks noGrp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2762627986"/>
              </p:ext>
            </p:extLst>
          </p:nvPr>
        </p:nvGraphicFramePr>
        <p:xfrm>
          <a:off x="6423025" y="1957388"/>
          <a:ext cx="5148263" cy="3903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FB2D283-D18F-0CDC-696A-88F37DB6F3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1650" y="1143000"/>
            <a:ext cx="9577388" cy="377825"/>
          </a:xfrm>
        </p:spPr>
        <p:txBody>
          <a:bodyPr/>
          <a:lstStyle/>
          <a:p>
            <a:r>
              <a:rPr lang="en-US"/>
              <a:t>1/2</a:t>
            </a:r>
          </a:p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ABB63BE-39A4-0117-75AD-881EB55E4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052" y="476118"/>
            <a:ext cx="8666332" cy="666882"/>
          </a:xfrm>
        </p:spPr>
        <p:txBody>
          <a:bodyPr/>
          <a:lstStyle/>
          <a:p>
            <a:r>
              <a:rPr lang="en-US"/>
              <a:t>Sample Charts</a:t>
            </a:r>
          </a:p>
        </p:txBody>
      </p:sp>
    </p:spTree>
    <p:extLst>
      <p:ext uri="{BB962C8B-B14F-4D97-AF65-F5344CB8AC3E}">
        <p14:creationId xmlns:p14="http://schemas.microsoft.com/office/powerpoint/2010/main" val="2757355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10">
            <a:extLst>
              <a:ext uri="{FF2B5EF4-FFF2-40B4-BE49-F238E27FC236}">
                <a16:creationId xmlns:a16="http://schemas.microsoft.com/office/drawing/2014/main" id="{F2A16F86-2C25-7748-9D9A-E4AEADFA11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1435007"/>
              </p:ext>
            </p:extLst>
          </p:nvPr>
        </p:nvGraphicFramePr>
        <p:xfrm>
          <a:off x="590470" y="1912607"/>
          <a:ext cx="11011060" cy="3969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68E644E-16D6-D1BD-799D-B7BFE05B3E2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2052" y="1143000"/>
            <a:ext cx="9577449" cy="304800"/>
          </a:xfrm>
        </p:spPr>
        <p:txBody>
          <a:bodyPr/>
          <a:lstStyle/>
          <a:p>
            <a:r>
              <a:rPr lang="en-US"/>
              <a:t>2/2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ABE1ED7-2F99-164E-79A1-FF7B02BCE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052" y="476118"/>
            <a:ext cx="9577448" cy="666882"/>
          </a:xfrm>
        </p:spPr>
        <p:txBody>
          <a:bodyPr/>
          <a:lstStyle/>
          <a:p>
            <a:r>
              <a:rPr lang="en-US"/>
              <a:t>Sample Chart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C8137-D3F9-5ACA-95AE-940040B5F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3573" y="6541399"/>
            <a:ext cx="348404" cy="316601"/>
          </a:xfrm>
        </p:spPr>
        <p:txBody>
          <a:bodyPr/>
          <a:lstStyle/>
          <a:p>
            <a:fld id="{BAFA70EE-EF21-5645-B7EF-DF5EA44B88C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97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50B680-0E7C-AF03-A5AF-3DE79002EC2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0904" y="4354217"/>
            <a:ext cx="2806216" cy="172886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05B39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Roboto" panose="02000000000000000000" pitchFamily="2" charset="0"/>
                <a:cs typeface="+mn-cs"/>
              </a:rPr>
              <a:t>FIRST LAST</a:t>
            </a:r>
          </a:p>
          <a:p>
            <a:pPr marL="0" marR="0" lvl="2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rgbClr val="05B39C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TITLE</a:t>
            </a:r>
          </a:p>
          <a:p>
            <a:pPr marL="0" marR="0" lvl="3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05B39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1438135167"/>
      </p:ext>
    </p:extLst>
  </p:cSld>
  <p:clrMapOvr>
    <a:masterClrMapping/>
  </p:clrMapOvr>
</p:sld>
</file>

<file path=ppt/theme/theme1.xml><?xml version="1.0" encoding="utf-8"?>
<a:theme xmlns:a="http://schemas.openxmlformats.org/drawingml/2006/main" name="24 US JDP - Dark">
  <a:themeElements>
    <a:clrScheme name="JDP 2026">
      <a:dk1>
        <a:srgbClr val="191919"/>
      </a:dk1>
      <a:lt1>
        <a:srgbClr val="FFFFFF"/>
      </a:lt1>
      <a:dk2>
        <a:srgbClr val="10222F"/>
      </a:dk2>
      <a:lt2>
        <a:srgbClr val="FFFFFF"/>
      </a:lt2>
      <a:accent1>
        <a:srgbClr val="00828F"/>
      </a:accent1>
      <a:accent2>
        <a:srgbClr val="05B39C"/>
      </a:accent2>
      <a:accent3>
        <a:srgbClr val="76CE8D"/>
      </a:accent3>
      <a:accent4>
        <a:srgbClr val="D64F1F"/>
      </a:accent4>
      <a:accent5>
        <a:srgbClr val="FFA91E"/>
      </a:accent5>
      <a:accent6>
        <a:srgbClr val="5EA4AD"/>
      </a:accent6>
      <a:hlink>
        <a:srgbClr val="99C3C9"/>
      </a:hlink>
      <a:folHlink>
        <a:srgbClr val="5C656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JD Black">
      <a:srgbClr val="020000"/>
    </a:custClr>
    <a:custClr name="JD Dark Gray">
      <a:srgbClr val="636569"/>
    </a:custClr>
    <a:custClr name="JD Light Gray">
      <a:srgbClr val="CFD2D3"/>
    </a:custClr>
    <a:custClr name="JD Red">
      <a:srgbClr val="CE0E2D"/>
    </a:custClr>
    <a:custClr name="Very Dark Blue">
      <a:srgbClr val="00235D"/>
    </a:custClr>
    <a:custClr name="Dark Blue">
      <a:srgbClr val="00437E"/>
    </a:custClr>
    <a:custClr name="Strong Blue">
      <a:srgbClr val="0064BD"/>
    </a:custClr>
    <a:custClr name="Light Blue">
      <a:srgbClr val="64B7FF"/>
    </a:custClr>
    <a:custClr name="Light Cyan">
      <a:srgbClr val="55DAFF"/>
    </a:custClr>
    <a:custClr name="Pattens Blue">
      <a:srgbClr val="CBE7FF"/>
    </a:custClr>
    <a:custClr name="Soft Cyan">
      <a:srgbClr val="6FE5D3"/>
    </a:custClr>
    <a:custClr name="Dark Cyan">
      <a:srgbClr val="126054"/>
    </a:custClr>
    <a:custClr name="Forest “Green">
      <a:srgbClr val="057E38"/>
    </a:custClr>
    <a:custClr name="Lime Green">
      <a:srgbClr val="85F1AD"/>
    </a:custClr>
  </a:custClrLst>
  <a:extLst>
    <a:ext uri="{05A4C25C-085E-4340-85A3-A5531E510DB2}">
      <thm15:themeFamily xmlns:thm15="http://schemas.microsoft.com/office/thememl/2012/main" name="2024-US-JDP-Corporate-Presentation-Template V6" id="{6D37BC5C-2FDD-5F4B-BC23-9CCDE0516033}" vid="{63819057-9189-3C46-8301-39172C4B27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2F644D28C73642905D471E30D77B8E" ma:contentTypeVersion="761" ma:contentTypeDescription="Create a new document." ma:contentTypeScope="" ma:versionID="3af39e7b4802a17e24efcfb4790c0c9e">
  <xsd:schema xmlns:xsd="http://www.w3.org/2001/XMLSchema" xmlns:xs="http://www.w3.org/2001/XMLSchema" xmlns:p="http://schemas.microsoft.com/office/2006/metadata/properties" xmlns:ns1="http://schemas.microsoft.com/sharepoint/v3" xmlns:ns2="a76ed7f2-731a-4492-a691-7bdaceb4b6fc" xmlns:ns3="0327e32d-fcd7-4597-9877-87b44e2bd73e" targetNamespace="http://schemas.microsoft.com/office/2006/metadata/properties" ma:root="true" ma:fieldsID="ddee0e2a555c143b58e145f2039a64a2" ns1:_="" ns2:_="" ns3:_="">
    <xsd:import namespace="http://schemas.microsoft.com/sharepoint/v3"/>
    <xsd:import namespace="a76ed7f2-731a-4492-a691-7bdaceb4b6fc"/>
    <xsd:import namespace="0327e32d-fcd7-4597-9877-87b44e2bd7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TaxCatchAll" minOccurs="0"/>
                <xsd:element ref="ns2:lcf76f155ced4ddcb4097134ff3c332f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2:gfdgdf" minOccurs="0"/>
                <xsd:element ref="ns2:bcvbcx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ed7f2-731a-4492-a691-7bdaceb4b6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1298e3f6-9e73-4cde-b2e5-1d39d792bc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  <xsd:element name="gfdgdf" ma:index="29" nillable="true" ma:displayName="gfdgdf" ma:internalName="gfdgdf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cvbcx" ma:index="30" nillable="true" ma:displayName="bcvbcx" ma:internalName="bcvbcx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27e32d-fcd7-4597-9877-87b44e2bd73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a4e153f-329a-42c7-bb24-1d8288c0c73d}" ma:internalName="TaxCatchAll" ma:showField="CatchAllData" ma:web="0327e32d-fcd7-4597-9877-87b44e2bd7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76ed7f2-731a-4492-a691-7bdaceb4b6fc">
      <Terms xmlns="http://schemas.microsoft.com/office/infopath/2007/PartnerControls"/>
    </lcf76f155ced4ddcb4097134ff3c332f>
    <TaxCatchAll xmlns="0327e32d-fcd7-4597-9877-87b44e2bd73e" xsi:nil="true"/>
    <SharedWithUsers xmlns="0327e32d-fcd7-4597-9877-87b44e2bd73e">
      <UserInfo>
        <DisplayName>Stacey Reda</DisplayName>
        <AccountId>149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  <gfdgdf xmlns="a76ed7f2-731a-4492-a691-7bdaceb4b6fc">
      <UserInfo>
        <DisplayName/>
        <AccountId xsi:nil="true"/>
        <AccountType/>
      </UserInfo>
    </gfdgdf>
    <bcvbcx xmlns="a76ed7f2-731a-4492-a691-7bdaceb4b6f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38EFF2-2CF0-4DD6-A00D-D52527945989}"/>
</file>

<file path=customXml/itemProps2.xml><?xml version="1.0" encoding="utf-8"?>
<ds:datastoreItem xmlns:ds="http://schemas.openxmlformats.org/officeDocument/2006/customXml" ds:itemID="{1EE315F6-9725-48D9-85CB-3DF94688B3E6}">
  <ds:schemaRefs>
    <ds:schemaRef ds:uri="http://purl.org/dc/terms/"/>
    <ds:schemaRef ds:uri="http://schemas.microsoft.com/office/infopath/2007/PartnerControls"/>
    <ds:schemaRef ds:uri="http://schemas.microsoft.com/sharepoint/v3"/>
    <ds:schemaRef ds:uri="http://schemas.microsoft.com/office/2006/documentManagement/types"/>
    <ds:schemaRef ds:uri="http://schemas.microsoft.com/sharepoint/v4"/>
    <ds:schemaRef ds:uri="http://schemas.openxmlformats.org/package/2006/metadata/core-properties"/>
    <ds:schemaRef ds:uri="0327e32d-fcd7-4597-9877-87b44e2bd73e"/>
    <ds:schemaRef ds:uri="http://purl.org/dc/elements/1.1/"/>
    <ds:schemaRef ds:uri="a76ed7f2-731a-4492-a691-7bdaceb4b6fc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131E5F5-7A52-4B54-A517-2530089175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2024-US-JDP-Corporate-Presentation-Template-DO_NOT_OVERWRITE</Template>
  <TotalTime>127</TotalTime>
  <Words>463</Words>
  <Application>Microsoft Office PowerPoint</Application>
  <PresentationFormat>Widescreen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 Black</vt:lpstr>
      <vt:lpstr>Aptos</vt:lpstr>
      <vt:lpstr>Aptos ExtraBold</vt:lpstr>
      <vt:lpstr>Arial</vt:lpstr>
      <vt:lpstr>24 US JDP - Dark</vt:lpstr>
      <vt:lpstr>PowerPoint Presentation</vt:lpstr>
      <vt:lpstr>Title here</vt:lpstr>
      <vt:lpstr>One Column</vt:lpstr>
      <vt:lpstr>Two Column</vt:lpstr>
      <vt:lpstr>three Column</vt:lpstr>
      <vt:lpstr>PowerPoint Presentation</vt:lpstr>
      <vt:lpstr>Sample Charts</vt:lpstr>
      <vt:lpstr>Sample Chart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Crosswhite, Angelica</dc:creator>
  <cp:lastModifiedBy>Angelica Crosswhite</cp:lastModifiedBy>
  <cp:revision>79</cp:revision>
  <dcterms:created xsi:type="dcterms:W3CDTF">2024-04-16T17:45:12Z</dcterms:created>
  <dcterms:modified xsi:type="dcterms:W3CDTF">2026-06-17T20:35:15Z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0x010100242F644D28C73642905D471E30D77B8E</vt:lpwstr>
  </property>
</Properties>
</file>