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4623" r:id="rId5"/>
    <p:sldId id="4648" r:id="rId6"/>
    <p:sldId id="4649" r:id="rId7"/>
    <p:sldId id="4650" r:id="rId8"/>
    <p:sldId id="4647" r:id="rId9"/>
    <p:sldId id="4661" r:id="rId10"/>
    <p:sldId id="4651" r:id="rId11"/>
    <p:sldId id="4653" r:id="rId12"/>
    <p:sldId id="4655" r:id="rId13"/>
    <p:sldId id="4656" r:id="rId14"/>
    <p:sldId id="4628" r:id="rId15"/>
    <p:sldId id="4659" r:id="rId16"/>
    <p:sldId id="4660" r:id="rId17"/>
    <p:sldId id="46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EC1AB"/>
    <a:srgbClr val="6943B9"/>
    <a:srgbClr val="E5048F"/>
    <a:srgbClr val="13A7CA"/>
    <a:srgbClr val="0287FD"/>
    <a:srgbClr val="5F97A9"/>
    <a:srgbClr val="22C0A7"/>
    <a:srgbClr val="636466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AE3C0A-8D18-4578-A27F-33997BC5B47D}" v="80" dt="2025-07-02T02:00:22.607"/>
  </p1510:revLst>
</p1510:revInfo>
</file>

<file path=ppt/tableStyles.xml><?xml version="1.0" encoding="utf-8"?>
<a:tblStyleLst xmlns:a="http://schemas.openxmlformats.org/drawingml/2006/main" def="{5C22544A-7EE6-4342-B048-85BDC9FD1C3A}">
  <a:tblStyle styleId="{C1EEB318-68D2-413D-8D9D-776C0A3E2C2C}" styleName="JP Custom Table">
    <a:wholeTbl>
      <a:tcTxStyle>
        <a:fontRef idx="minor"/>
        <a:schemeClr val="dk2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0" cmpd="sng">
              <a:solidFill>
                <a:schemeClr val="dk2"/>
              </a:solidFill>
            </a:ln>
          </a:top>
          <a:bottom>
            <a:ln w="20000" cmpd="sng">
              <a:solidFill>
                <a:schemeClr val="dk1"/>
              </a:solidFill>
            </a:ln>
          </a:bottom>
          <a:insideH>
            <a:ln w="0" cmpd="sng">
              <a:solidFill>
                <a:schemeClr val="lt1"/>
              </a:solidFill>
            </a:ln>
          </a:insideH>
          <a:insideV>
            <a:ln w="0" cmpd="sng">
              <a:solidFill>
                <a:schemeClr val="lt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</a:tcStyle>
    </a:band1H>
    <a:band2H>
      <a:tcStyle>
        <a:tcBdr/>
        <a:fill>
          <a:solidFill>
            <a:schemeClr val="accent1">
              <a:tint val="10000"/>
            </a:schemeClr>
          </a:solidFill>
        </a:fill>
      </a:tcStyle>
    </a:band2H>
    <a:band1V>
      <a:tcStyle>
        <a:tcBdr/>
      </a:tcStyle>
    </a:band1V>
    <a:band2V>
      <a:tcStyle>
        <a:tcBdr/>
        <a:fill>
          <a:solidFill>
            <a:schemeClr val="accent1">
              <a:tint val="10000"/>
            </a:schemeClr>
          </a:solidFill>
        </a:fill>
      </a:tcStyle>
    </a:band2V>
    <a:firstRow>
      <a:tcTxStyle b="on">
        <a:fontRef idx="minor"/>
        <a:schemeClr val="lt1"/>
      </a:tcTxStyle>
      <a:tcStyle>
        <a:tcBdr/>
        <a:fill>
          <a:solidFill>
            <a:schemeClr val="dk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8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ica Crosswhite" userId="47637965-1ed3-4586-abf0-e45fae2f7af5" providerId="ADAL" clId="{0EAE3C0A-8D18-4578-A27F-33997BC5B47D}"/>
    <pc:docChg chg="undo custSel modSld modMainMaster">
      <pc:chgData name="Angelica Crosswhite" userId="47637965-1ed3-4586-abf0-e45fae2f7af5" providerId="ADAL" clId="{0EAE3C0A-8D18-4578-A27F-33997BC5B47D}" dt="2025-07-02T02:00:22.606" v="246" actId="14826"/>
      <pc:docMkLst>
        <pc:docMk/>
      </pc:docMkLst>
      <pc:sldChg chg="addSp modSp mod chgLayout">
        <pc:chgData name="Angelica Crosswhite" userId="47637965-1ed3-4586-abf0-e45fae2f7af5" providerId="ADAL" clId="{0EAE3C0A-8D18-4578-A27F-33997BC5B47D}" dt="2025-07-01T21:55:22.192" v="161" actId="700"/>
        <pc:sldMkLst>
          <pc:docMk/>
          <pc:sldMk cId="2148382124" sldId="4623"/>
        </pc:sldMkLst>
        <pc:spChg chg="add mod">
          <ac:chgData name="Angelica Crosswhite" userId="47637965-1ed3-4586-abf0-e45fae2f7af5" providerId="ADAL" clId="{0EAE3C0A-8D18-4578-A27F-33997BC5B47D}" dt="2025-07-01T21:55:22.192" v="161" actId="700"/>
          <ac:spMkLst>
            <pc:docMk/>
            <pc:sldMk cId="2148382124" sldId="4623"/>
            <ac:spMk id="2" creationId="{6CF23A36-80B9-BE6A-9F47-3522000F1CB2}"/>
          </ac:spMkLst>
        </pc:spChg>
        <pc:spChg chg="add mod">
          <ac:chgData name="Angelica Crosswhite" userId="47637965-1ed3-4586-abf0-e45fae2f7af5" providerId="ADAL" clId="{0EAE3C0A-8D18-4578-A27F-33997BC5B47D}" dt="2025-07-01T21:55:22.192" v="161" actId="700"/>
          <ac:spMkLst>
            <pc:docMk/>
            <pc:sldMk cId="2148382124" sldId="4623"/>
            <ac:spMk id="3" creationId="{6A28AB5A-46D9-CE04-51BC-5B8FCEC8BEB9}"/>
          </ac:spMkLst>
        </pc:spChg>
      </pc:sldChg>
      <pc:sldChg chg="modSp mod modClrScheme chgLayout">
        <pc:chgData name="Angelica Crosswhite" userId="47637965-1ed3-4586-abf0-e45fae2f7af5" providerId="ADAL" clId="{0EAE3C0A-8D18-4578-A27F-33997BC5B47D}" dt="2025-07-02T01:59:51.390" v="243" actId="700"/>
        <pc:sldMkLst>
          <pc:docMk/>
          <pc:sldMk cId="1065231893" sldId="4647"/>
        </pc:sldMkLst>
        <pc:spChg chg="mod ord">
          <ac:chgData name="Angelica Crosswhite" userId="47637965-1ed3-4586-abf0-e45fae2f7af5" providerId="ADAL" clId="{0EAE3C0A-8D18-4578-A27F-33997BC5B47D}" dt="2025-07-02T01:59:51.390" v="243" actId="700"/>
          <ac:spMkLst>
            <pc:docMk/>
            <pc:sldMk cId="1065231893" sldId="4647"/>
            <ac:spMk id="8" creationId="{652C09E2-71DC-95F2-0947-4C087E2FDEC6}"/>
          </ac:spMkLst>
        </pc:spChg>
        <pc:spChg chg="mod ord">
          <ac:chgData name="Angelica Crosswhite" userId="47637965-1ed3-4586-abf0-e45fae2f7af5" providerId="ADAL" clId="{0EAE3C0A-8D18-4578-A27F-33997BC5B47D}" dt="2025-07-02T01:59:51.390" v="243" actId="700"/>
          <ac:spMkLst>
            <pc:docMk/>
            <pc:sldMk cId="1065231893" sldId="4647"/>
            <ac:spMk id="13" creationId="{0E2990E8-7B0F-FB19-BD78-7DE80346CC49}"/>
          </ac:spMkLst>
        </pc:spChg>
        <pc:spChg chg="mod ord">
          <ac:chgData name="Angelica Crosswhite" userId="47637965-1ed3-4586-abf0-e45fae2f7af5" providerId="ADAL" clId="{0EAE3C0A-8D18-4578-A27F-33997BC5B47D}" dt="2025-07-02T01:59:51.390" v="243" actId="700"/>
          <ac:spMkLst>
            <pc:docMk/>
            <pc:sldMk cId="1065231893" sldId="4647"/>
            <ac:spMk id="30" creationId="{14143DC5-E133-5CD2-DFD4-933FCDCCA45D}"/>
          </ac:spMkLst>
        </pc:spChg>
        <pc:spChg chg="mod ord">
          <ac:chgData name="Angelica Crosswhite" userId="47637965-1ed3-4586-abf0-e45fae2f7af5" providerId="ADAL" clId="{0EAE3C0A-8D18-4578-A27F-33997BC5B47D}" dt="2025-07-02T01:59:51.390" v="243" actId="700"/>
          <ac:spMkLst>
            <pc:docMk/>
            <pc:sldMk cId="1065231893" sldId="4647"/>
            <ac:spMk id="33" creationId="{A6104332-BEAD-045E-AD4B-B05AF3DD6E49}"/>
          </ac:spMkLst>
        </pc:spChg>
        <pc:spChg chg="mod ord">
          <ac:chgData name="Angelica Crosswhite" userId="47637965-1ed3-4586-abf0-e45fae2f7af5" providerId="ADAL" clId="{0EAE3C0A-8D18-4578-A27F-33997BC5B47D}" dt="2025-07-02T01:59:51.390" v="243" actId="700"/>
          <ac:spMkLst>
            <pc:docMk/>
            <pc:sldMk cId="1065231893" sldId="4647"/>
            <ac:spMk id="34" creationId="{57E7558B-A569-19D7-802C-DBE25857F711}"/>
          </ac:spMkLst>
        </pc:spChg>
        <pc:picChg chg="mod ord">
          <ac:chgData name="Angelica Crosswhite" userId="47637965-1ed3-4586-abf0-e45fae2f7af5" providerId="ADAL" clId="{0EAE3C0A-8D18-4578-A27F-33997BC5B47D}" dt="2025-07-02T01:59:51.390" v="243" actId="700"/>
          <ac:picMkLst>
            <pc:docMk/>
            <pc:sldMk cId="1065231893" sldId="4647"/>
            <ac:picMk id="2" creationId="{DCC23125-52A8-250C-1693-712883F8FF7A}"/>
          </ac:picMkLst>
        </pc:picChg>
      </pc:sldChg>
      <pc:sldMasterChg chg="modSldLayout">
        <pc:chgData name="Angelica Crosswhite" userId="47637965-1ed3-4586-abf0-e45fae2f7af5" providerId="ADAL" clId="{0EAE3C0A-8D18-4578-A27F-33997BC5B47D}" dt="2025-07-02T02:00:22.606" v="246" actId="14826"/>
        <pc:sldMasterMkLst>
          <pc:docMk/>
          <pc:sldMasterMk cId="2162553751" sldId="2147483648"/>
        </pc:sldMasterMkLst>
        <pc:sldLayoutChg chg="addSp delSp modSp mod">
          <pc:chgData name="Angelica Crosswhite" userId="47637965-1ed3-4586-abf0-e45fae2f7af5" providerId="ADAL" clId="{0EAE3C0A-8D18-4578-A27F-33997BC5B47D}" dt="2025-07-02T02:00:22.606" v="246" actId="14826"/>
          <pc:sldLayoutMkLst>
            <pc:docMk/>
            <pc:sldMasterMk cId="2162553751" sldId="2147483648"/>
            <pc:sldLayoutMk cId="3744669057" sldId="2147483828"/>
          </pc:sldLayoutMkLst>
          <pc:spChg chg="add del mod">
            <ac:chgData name="Angelica Crosswhite" userId="47637965-1ed3-4586-abf0-e45fae2f7af5" providerId="ADAL" clId="{0EAE3C0A-8D18-4578-A27F-33997BC5B47D}" dt="2025-07-02T02:00:07.532" v="244"/>
            <ac:spMkLst>
              <pc:docMk/>
              <pc:sldMasterMk cId="2162553751" sldId="2147483648"/>
              <pc:sldLayoutMk cId="3744669057" sldId="2147483828"/>
              <ac:spMk id="4" creationId="{32624A64-18CC-0E4C-C478-80DE2B2561AA}"/>
            </ac:spMkLst>
          </pc:spChg>
          <pc:picChg chg="add del mod">
            <ac:chgData name="Angelica Crosswhite" userId="47637965-1ed3-4586-abf0-e45fae2f7af5" providerId="ADAL" clId="{0EAE3C0A-8D18-4578-A27F-33997BC5B47D}" dt="2025-07-02T01:58:08.386" v="209" actId="1076"/>
            <ac:picMkLst>
              <pc:docMk/>
              <pc:sldMasterMk cId="2162553751" sldId="2147483648"/>
              <pc:sldLayoutMk cId="3744669057" sldId="2147483828"/>
              <ac:picMk id="2" creationId="{4F04DCCF-DCDB-CD3B-D6F7-0C5988285542}"/>
            </ac:picMkLst>
          </pc:picChg>
          <pc:picChg chg="add mod">
            <ac:chgData name="Angelica Crosswhite" userId="47637965-1ed3-4586-abf0-e45fae2f7af5" providerId="ADAL" clId="{0EAE3C0A-8D18-4578-A27F-33997BC5B47D}" dt="2025-07-02T01:57:39.697" v="194" actId="1076"/>
            <ac:picMkLst>
              <pc:docMk/>
              <pc:sldMasterMk cId="2162553751" sldId="2147483648"/>
              <pc:sldLayoutMk cId="3744669057" sldId="2147483828"/>
              <ac:picMk id="3" creationId="{3D1524D8-8981-E8A1-B955-2FCE3E6B2DF4}"/>
            </ac:picMkLst>
          </pc:picChg>
          <pc:picChg chg="add del mod modCrop">
            <ac:chgData name="Angelica Crosswhite" userId="47637965-1ed3-4586-abf0-e45fae2f7af5" providerId="ADAL" clId="{0EAE3C0A-8D18-4578-A27F-33997BC5B47D}" dt="2025-07-02T02:00:22.606" v="246" actId="14826"/>
            <ac:picMkLst>
              <pc:docMk/>
              <pc:sldMasterMk cId="2162553751" sldId="2147483648"/>
              <pc:sldLayoutMk cId="3744669057" sldId="2147483828"/>
              <ac:picMk id="6" creationId="{260AC1F2-5023-2C7E-2ED5-B47C8036BDD7}"/>
            </ac:picMkLst>
          </pc:picChg>
          <pc:picChg chg="add mod">
            <ac:chgData name="Angelica Crosswhite" userId="47637965-1ed3-4586-abf0-e45fae2f7af5" providerId="ADAL" clId="{0EAE3C0A-8D18-4578-A27F-33997BC5B47D}" dt="2025-07-02T01:59:44.043" v="238" actId="14100"/>
            <ac:picMkLst>
              <pc:docMk/>
              <pc:sldMasterMk cId="2162553751" sldId="2147483648"/>
              <pc:sldLayoutMk cId="3744669057" sldId="2147483828"/>
              <ac:picMk id="7" creationId="{301743D5-866E-9703-9154-90C578F11A3B}"/>
            </ac:picMkLst>
          </pc:picChg>
        </pc:sldLayoutChg>
        <pc:sldLayoutChg chg="addSp delSp modSp mod">
          <pc:chgData name="Angelica Crosswhite" userId="47637965-1ed3-4586-abf0-e45fae2f7af5" providerId="ADAL" clId="{0EAE3C0A-8D18-4578-A27F-33997BC5B47D}" dt="2025-07-01T21:55:31.115" v="164" actId="20577"/>
          <pc:sldLayoutMkLst>
            <pc:docMk/>
            <pc:sldMasterMk cId="2162553751" sldId="2147483648"/>
            <pc:sldLayoutMk cId="1280551441" sldId="2147483831"/>
          </pc:sldLayoutMkLst>
          <pc:spChg chg="add del">
            <ac:chgData name="Angelica Crosswhite" userId="47637965-1ed3-4586-abf0-e45fae2f7af5" providerId="ADAL" clId="{0EAE3C0A-8D18-4578-A27F-33997BC5B47D}" dt="2025-07-01T21:53:05.276" v="0" actId="11529"/>
            <ac:spMkLst>
              <pc:docMk/>
              <pc:sldMasterMk cId="2162553751" sldId="2147483648"/>
              <pc:sldLayoutMk cId="1280551441" sldId="2147483831"/>
              <ac:spMk id="6" creationId="{7751CBAD-0082-11E5-A8CD-42FD977A8424}"/>
            </ac:spMkLst>
          </pc:spChg>
          <pc:spChg chg="add mod">
            <ac:chgData name="Angelica Crosswhite" userId="47637965-1ed3-4586-abf0-e45fae2f7af5" providerId="ADAL" clId="{0EAE3C0A-8D18-4578-A27F-33997BC5B47D}" dt="2025-07-01T21:55:31.115" v="164" actId="20577"/>
            <ac:spMkLst>
              <pc:docMk/>
              <pc:sldMasterMk cId="2162553751" sldId="2147483648"/>
              <pc:sldLayoutMk cId="1280551441" sldId="2147483831"/>
              <ac:spMk id="7" creationId="{A849EA60-EA23-B8C1-58A6-74DB5765817F}"/>
            </ac:spMkLst>
          </pc:spChg>
          <pc:spChg chg="add del">
            <ac:chgData name="Angelica Crosswhite" userId="47637965-1ed3-4586-abf0-e45fae2f7af5" providerId="ADAL" clId="{0EAE3C0A-8D18-4578-A27F-33997BC5B47D}" dt="2025-07-01T21:54:18.844" v="33" actId="11529"/>
            <ac:spMkLst>
              <pc:docMk/>
              <pc:sldMasterMk cId="2162553751" sldId="2147483648"/>
              <pc:sldLayoutMk cId="1280551441" sldId="2147483831"/>
              <ac:spMk id="8" creationId="{38344856-FA87-1099-BE51-C22B64497473}"/>
            </ac:spMkLst>
          </pc:spChg>
          <pc:spChg chg="add mod">
            <ac:chgData name="Angelica Crosswhite" userId="47637965-1ed3-4586-abf0-e45fae2f7af5" providerId="ADAL" clId="{0EAE3C0A-8D18-4578-A27F-33997BC5B47D}" dt="2025-07-01T21:55:03.580" v="159" actId="20577"/>
            <ac:spMkLst>
              <pc:docMk/>
              <pc:sldMasterMk cId="2162553751" sldId="2147483648"/>
              <pc:sldLayoutMk cId="1280551441" sldId="2147483831"/>
              <ac:spMk id="9" creationId="{B3F67CDF-96BC-935F-49E6-BFAF8077AEAF}"/>
            </ac:spMkLst>
          </pc:spChg>
          <pc:spChg chg="del">
            <ac:chgData name="Angelica Crosswhite" userId="47637965-1ed3-4586-abf0-e45fae2f7af5" providerId="ADAL" clId="{0EAE3C0A-8D18-4578-A27F-33997BC5B47D}" dt="2025-07-01T21:53:54.211" v="28" actId="478"/>
            <ac:spMkLst>
              <pc:docMk/>
              <pc:sldMasterMk cId="2162553751" sldId="2147483648"/>
              <pc:sldLayoutMk cId="1280551441" sldId="2147483831"/>
              <ac:spMk id="11" creationId="{26E464EF-F3B4-5E7A-59B4-B73DF5921C4D}"/>
            </ac:spMkLst>
          </pc:spChg>
          <pc:spChg chg="del mod topLvl">
            <ac:chgData name="Angelica Crosswhite" userId="47637965-1ed3-4586-abf0-e45fae2f7af5" providerId="ADAL" clId="{0EAE3C0A-8D18-4578-A27F-33997BC5B47D}" dt="2025-07-01T21:54:53.326" v="140" actId="478"/>
            <ac:spMkLst>
              <pc:docMk/>
              <pc:sldMasterMk cId="2162553751" sldId="2147483648"/>
              <pc:sldLayoutMk cId="1280551441" sldId="2147483831"/>
              <ac:spMk id="12" creationId="{36988D2E-9614-3938-69BC-E14687476A03}"/>
            </ac:spMkLst>
          </pc:spChg>
          <pc:grpChg chg="del">
            <ac:chgData name="Angelica Crosswhite" userId="47637965-1ed3-4586-abf0-e45fae2f7af5" providerId="ADAL" clId="{0EAE3C0A-8D18-4578-A27F-33997BC5B47D}" dt="2025-07-01T21:54:53.326" v="140" actId="478"/>
            <ac:grpSpMkLst>
              <pc:docMk/>
              <pc:sldMasterMk cId="2162553751" sldId="2147483648"/>
              <pc:sldLayoutMk cId="1280551441" sldId="2147483831"/>
              <ac:grpSpMk id="5" creationId="{73138A9F-628C-722E-672C-3174292EA9E1}"/>
            </ac:grpSpMkLst>
          </pc:grpChg>
          <pc:picChg chg="mod">
            <ac:chgData name="Angelica Crosswhite" userId="47637965-1ed3-4586-abf0-e45fae2f7af5" providerId="ADAL" clId="{0EAE3C0A-8D18-4578-A27F-33997BC5B47D}" dt="2025-07-01T21:53:31.110" v="24" actId="1076"/>
            <ac:picMkLst>
              <pc:docMk/>
              <pc:sldMasterMk cId="2162553751" sldId="2147483648"/>
              <pc:sldLayoutMk cId="1280551441" sldId="2147483831"/>
              <ac:picMk id="2" creationId="{C0E794CC-5CB7-BEC9-143B-B2907CA111E1}"/>
            </ac:picMkLst>
          </pc:picChg>
          <pc:picChg chg="topLvl">
            <ac:chgData name="Angelica Crosswhite" userId="47637965-1ed3-4586-abf0-e45fae2f7af5" providerId="ADAL" clId="{0EAE3C0A-8D18-4578-A27F-33997BC5B47D}" dt="2025-07-01T21:54:53.326" v="140" actId="478"/>
            <ac:picMkLst>
              <pc:docMk/>
              <pc:sldMasterMk cId="2162553751" sldId="2147483648"/>
              <pc:sldLayoutMk cId="1280551441" sldId="2147483831"/>
              <ac:picMk id="13" creationId="{0E44E494-F07A-6601-10B9-30F4F7109FDB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6C-9441-A083-00F13E6A56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6C-9441-A083-00F13E6A564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E6C-9441-A083-00F13E6A5646}"/>
              </c:ext>
            </c:extLst>
          </c:dPt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63</c:v>
                </c:pt>
                <c:pt idx="1">
                  <c:v>24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E6C-9441-A083-00F13E6A56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C4-694F-BF6C-64D6ED910F22}"/>
              </c:ext>
            </c:extLst>
          </c:dPt>
          <c:dPt>
            <c:idx val="1"/>
            <c:bubble3D val="0"/>
            <c:spPr>
              <a:solidFill>
                <a:srgbClr val="85F1AD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C4-694F-BF6C-64D6ED910F2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7C4-694F-BF6C-64D6ED910F22}"/>
              </c:ext>
            </c:extLst>
          </c:dPt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</c:v>
                </c:pt>
                <c:pt idx="1">
                  <c:v>52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7C4-694F-BF6C-64D6ED910F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54207843821638"/>
          <c:y val="9.8718627450472038E-2"/>
          <c:w val="0.48106054189817121"/>
          <c:h val="0.80256274509905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/>
            </a:solidFill>
            <a:effectLst/>
          </c:spPr>
          <c:dPt>
            <c:idx val="0"/>
            <c:bubble3D val="0"/>
            <c:spPr>
              <a:solidFill>
                <a:srgbClr val="2EC1A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16-AB49-A755-4CD760008EF7}"/>
              </c:ext>
            </c:extLst>
          </c:dPt>
          <c:dPt>
            <c:idx val="1"/>
            <c:bubble3D val="0"/>
            <c:spPr>
              <a:solidFill>
                <a:srgbClr val="13A7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16-AB49-A755-4CD760008EF7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E16-AB49-A755-4CD760008EF7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E16-AB49-A755-4CD760008E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16-AB49-A755-4CD760008E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92529548637826"/>
          <c:y val="0.22216066209087934"/>
          <c:w val="0.14890536743467148"/>
          <c:h val="0.55567867581824126"/>
        </c:manualLayout>
      </c:layout>
      <c:overlay val="1"/>
      <c:spPr>
        <a:solidFill>
          <a:schemeClr val="tx1"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822695035460994E-2"/>
          <c:y val="1.0582010582010581E-2"/>
          <c:w val="0.89401881945607864"/>
          <c:h val="0.876080073324167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4B-C848-A605-FE5687F1B4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4B-C848-A605-FE5687F1B47A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38345535"/>
        <c:axId val="938346015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34B-C848-A605-FE5687F1B4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38345535"/>
        <c:axId val="938346015"/>
      </c:lineChart>
      <c:catAx>
        <c:axId val="938345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8346015"/>
        <c:crosses val="autoZero"/>
        <c:auto val="1"/>
        <c:lblAlgn val="ctr"/>
        <c:lblOffset val="100"/>
        <c:noMultiLvlLbl val="0"/>
      </c:catAx>
      <c:valAx>
        <c:axId val="93834601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38345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9403604736771187"/>
          <c:y val="0"/>
          <c:w val="0.40596395263228813"/>
          <c:h val="7.23533574296310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249457262991389"/>
          <c:w val="0.96898314597467772"/>
          <c:h val="0.8280692935560618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C1-CB43-8EA3-E2657ED0D8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C1-CB43-8EA3-E2657ED0D8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3.0778571660565301E-2"/>
                  <c:y val="6.67359428602095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56-1540-AA1B-C3ADB4955B47}"/>
                </c:ext>
              </c:extLst>
            </c:dLbl>
            <c:dLbl>
              <c:idx val="2"/>
              <c:layout>
                <c:manualLayout>
                  <c:x val="8.693687344587692E-3"/>
                  <c:y val="2.0826792924707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56-1540-AA1B-C3ADB4955B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0.3</c:v>
                </c:pt>
                <c:pt idx="1">
                  <c:v>2</c:v>
                </c:pt>
                <c:pt idx="2">
                  <c:v>3</c:v>
                </c:pt>
                <c:pt idx="3">
                  <c:v>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C1-CB43-8EA3-E2657ED0D88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38363775"/>
        <c:axId val="938348415"/>
      </c:lineChart>
      <c:catAx>
        <c:axId val="938363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8348415"/>
        <c:crosses val="autoZero"/>
        <c:auto val="0"/>
        <c:lblAlgn val="ctr"/>
        <c:lblOffset val="100"/>
        <c:noMultiLvlLbl val="0"/>
      </c:catAx>
      <c:valAx>
        <c:axId val="93834841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38363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5928608939036746E-2"/>
          <c:y val="1.4641975221617755E-2"/>
          <c:w val="0.48246740158625645"/>
          <c:h val="6.79327507422349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4F1E1F-58F3-5100-A0DB-0575016547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256806-DB6C-A540-545F-8D48659B82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BFED3-A955-4744-94E3-4A329B776A99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308870-CEED-AC09-129C-CD856BE056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399DB4-3BD6-B188-C5DE-37D666991F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08257-CBDB-7A4C-B4C8-36649352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22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B0C307DB-0A7A-DF4E-B1B9-08C8A764989A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5D0E74B0-BD8C-8040-B148-CC5AB8DBA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40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D7CC8E-A73F-1F79-366B-EC1B0557E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AA5F-B8FB-704A-AE7D-95C0193A2AF8}" type="datetime1">
              <a:rPr lang="en-CA" smtClean="0"/>
              <a:t>2025-07-01</a:t>
            </a:fld>
            <a:endParaRPr lang="en-US"/>
          </a:p>
        </p:txBody>
      </p:sp>
      <p:pic>
        <p:nvPicPr>
          <p:cNvPr id="2" name="Picture 1" descr="A blue and green triangle with black background&#10;&#10;AI-generated content may be incorrect.">
            <a:extLst>
              <a:ext uri="{FF2B5EF4-FFF2-40B4-BE49-F238E27FC236}">
                <a16:creationId xmlns:a16="http://schemas.microsoft.com/office/drawing/2014/main" id="{C0E794CC-5CB7-BEC9-143B-B2907CA111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851" r="8686"/>
          <a:stretch/>
        </p:blipFill>
        <p:spPr>
          <a:xfrm>
            <a:off x="1293406" y="0"/>
            <a:ext cx="10919859" cy="68722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7AF543-E936-550B-8C5E-243FBF8269CA}"/>
              </a:ext>
            </a:extLst>
          </p:cNvPr>
          <p:cNvSpPr/>
          <p:nvPr userDrawn="1"/>
        </p:nvSpPr>
        <p:spPr>
          <a:xfrm>
            <a:off x="6096000" y="2077278"/>
            <a:ext cx="1958975" cy="2560983"/>
          </a:xfrm>
          <a:prstGeom prst="rect">
            <a:avLst/>
          </a:prstGeom>
          <a:gradFill flip="none" rotWithShape="1">
            <a:gsLst>
              <a:gs pos="6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and white logo&#10;&#10;AI-generated content may be incorrect.">
            <a:extLst>
              <a:ext uri="{FF2B5EF4-FFF2-40B4-BE49-F238E27FC236}">
                <a16:creationId xmlns:a16="http://schemas.microsoft.com/office/drawing/2014/main" id="{0E44E494-F07A-6601-10B9-30F4F7109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82" y="717568"/>
            <a:ext cx="5162261" cy="8866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49EA60-EA23-B8C1-58A6-74DB576581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4889" y="2132164"/>
            <a:ext cx="7670085" cy="2627036"/>
          </a:xfrm>
        </p:spPr>
        <p:txBody>
          <a:bodyPr/>
          <a:lstStyle>
            <a:lvl1pPr>
              <a:defRPr sz="7200" cap="all" baseline="0">
                <a:latin typeface="Geogrotesque JDP" pitchFamily="50" charset="0"/>
              </a:defRPr>
            </a:lvl1pPr>
          </a:lstStyle>
          <a:p>
            <a:pPr lvl="0"/>
            <a:r>
              <a:rPr lang="en-US" dirty="0"/>
              <a:t>Session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F67CDF-96BC-935F-49E6-BFAF8077AE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175" y="4880913"/>
            <a:ext cx="5221968" cy="325437"/>
          </a:xfrm>
          <a:noFill/>
        </p:spPr>
        <p:txBody>
          <a:bodyPr/>
          <a:lstStyle>
            <a:lvl1pPr>
              <a:defRPr sz="2400">
                <a:solidFill>
                  <a:schemeClr val="accent4"/>
                </a:solidFill>
                <a:latin typeface="Geogrotesque JDP" pitchFamily="50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128055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out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32624A64-18CC-0E4C-C478-80DE2B2561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6017"/>
            <a:ext cx="12192000" cy="3749675"/>
          </a:xfrm>
          <a:custGeom>
            <a:avLst/>
            <a:gdLst>
              <a:gd name="connsiteX0" fmla="*/ 7516921 w 12192000"/>
              <a:gd name="connsiteY0" fmla="*/ 16018 h 3749675"/>
              <a:gd name="connsiteX1" fmla="*/ 7516921 w 12192000"/>
              <a:gd name="connsiteY1" fmla="*/ 845235 h 3749675"/>
              <a:gd name="connsiteX2" fmla="*/ 7523063 w 12192000"/>
              <a:gd name="connsiteY2" fmla="*/ 16018 h 3749675"/>
              <a:gd name="connsiteX3" fmla="*/ 0 w 12192000"/>
              <a:gd name="connsiteY3" fmla="*/ 0 h 3749675"/>
              <a:gd name="connsiteX4" fmla="*/ 12192000 w 12192000"/>
              <a:gd name="connsiteY4" fmla="*/ 0 h 3749675"/>
              <a:gd name="connsiteX5" fmla="*/ 12192000 w 12192000"/>
              <a:gd name="connsiteY5" fmla="*/ 3749675 h 3749675"/>
              <a:gd name="connsiteX6" fmla="*/ 10917674 w 12192000"/>
              <a:gd name="connsiteY6" fmla="*/ 3749675 h 3749675"/>
              <a:gd name="connsiteX7" fmla="*/ 12191998 w 12192000"/>
              <a:gd name="connsiteY7" fmla="*/ 1673923 h 3749675"/>
              <a:gd name="connsiteX8" fmla="*/ 12191998 w 12192000"/>
              <a:gd name="connsiteY8" fmla="*/ 16018 h 3749675"/>
              <a:gd name="connsiteX9" fmla="*/ 7577142 w 12192000"/>
              <a:gd name="connsiteY9" fmla="*/ 16018 h 3749675"/>
              <a:gd name="connsiteX10" fmla="*/ 9869266 w 12192000"/>
              <a:gd name="connsiteY10" fmla="*/ 3749675 h 3749675"/>
              <a:gd name="connsiteX11" fmla="*/ 0 w 12192000"/>
              <a:gd name="connsiteY11" fmla="*/ 3749675 h 3749675"/>
              <a:gd name="connsiteX0" fmla="*/ 7516921 w 12192000"/>
              <a:gd name="connsiteY0" fmla="*/ 16018 h 3749675"/>
              <a:gd name="connsiteX1" fmla="*/ 7523063 w 12192000"/>
              <a:gd name="connsiteY1" fmla="*/ 16018 h 3749675"/>
              <a:gd name="connsiteX2" fmla="*/ 7516921 w 12192000"/>
              <a:gd name="connsiteY2" fmla="*/ 16018 h 3749675"/>
              <a:gd name="connsiteX3" fmla="*/ 0 w 12192000"/>
              <a:gd name="connsiteY3" fmla="*/ 0 h 3749675"/>
              <a:gd name="connsiteX4" fmla="*/ 12192000 w 12192000"/>
              <a:gd name="connsiteY4" fmla="*/ 0 h 3749675"/>
              <a:gd name="connsiteX5" fmla="*/ 12192000 w 12192000"/>
              <a:gd name="connsiteY5" fmla="*/ 3749675 h 3749675"/>
              <a:gd name="connsiteX6" fmla="*/ 10917674 w 12192000"/>
              <a:gd name="connsiteY6" fmla="*/ 3749675 h 3749675"/>
              <a:gd name="connsiteX7" fmla="*/ 12191998 w 12192000"/>
              <a:gd name="connsiteY7" fmla="*/ 1673923 h 3749675"/>
              <a:gd name="connsiteX8" fmla="*/ 12191998 w 12192000"/>
              <a:gd name="connsiteY8" fmla="*/ 16018 h 3749675"/>
              <a:gd name="connsiteX9" fmla="*/ 7577142 w 12192000"/>
              <a:gd name="connsiteY9" fmla="*/ 16018 h 3749675"/>
              <a:gd name="connsiteX10" fmla="*/ 9869266 w 12192000"/>
              <a:gd name="connsiteY10" fmla="*/ 3749675 h 3749675"/>
              <a:gd name="connsiteX11" fmla="*/ 0 w 12192000"/>
              <a:gd name="connsiteY11" fmla="*/ 3749675 h 3749675"/>
              <a:gd name="connsiteX12" fmla="*/ 0 w 12192000"/>
              <a:gd name="connsiteY12" fmla="*/ 0 h 374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3749675">
                <a:moveTo>
                  <a:pt x="7516921" y="16018"/>
                </a:moveTo>
                <a:lnTo>
                  <a:pt x="7523063" y="16018"/>
                </a:lnTo>
                <a:lnTo>
                  <a:pt x="7516921" y="1601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749675"/>
                </a:lnTo>
                <a:lnTo>
                  <a:pt x="10917674" y="3749675"/>
                </a:lnTo>
                <a:lnTo>
                  <a:pt x="12191998" y="1673923"/>
                </a:lnTo>
                <a:lnTo>
                  <a:pt x="12191998" y="16018"/>
                </a:lnTo>
                <a:lnTo>
                  <a:pt x="7577142" y="16018"/>
                </a:lnTo>
                <a:lnTo>
                  <a:pt x="9869266" y="3749675"/>
                </a:lnTo>
                <a:lnTo>
                  <a:pt x="0" y="37496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C7934FD-B2CB-BC80-142C-ED48D112534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40080" y="4208249"/>
            <a:ext cx="11216954" cy="109539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A944CDA-BC33-68E2-97B4-B5D686AE51B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0080" y="5309030"/>
            <a:ext cx="11216954" cy="309919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tabLst/>
              <a:defRPr sz="1400" b="1" cap="all" spc="100" baseline="0">
                <a:solidFill>
                  <a:schemeClr val="accent4"/>
                </a:solidFill>
                <a:latin typeface="+mj-lt"/>
              </a:defRPr>
            </a:lvl1pPr>
            <a:lvl2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2pPr>
            <a:lvl3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3pPr>
            <a:lvl4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4pPr>
            <a:lvl5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5pPr>
            <a:lvl6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6pPr>
            <a:lvl7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7pPr>
            <a:lvl8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8pPr>
            <a:lvl9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6A3D83A-370C-9056-C07A-5A5B34E97D1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0080" y="5624341"/>
            <a:ext cx="11216954" cy="265737"/>
          </a:xfrm>
        </p:spPr>
        <p:txBody>
          <a:bodyPr lIns="0" rIns="0" anchor="t">
            <a:normAutofit/>
          </a:bodyPr>
          <a:lstStyle>
            <a:lvl1pPr marL="0" indent="0">
              <a:buNone/>
              <a:tabLst/>
              <a:defRPr sz="1100" b="0" cap="all" spc="100" baseline="0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2pPr>
            <a:lvl3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3pPr>
            <a:lvl4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4pPr>
            <a:lvl5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5pPr>
            <a:lvl6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6pPr>
            <a:lvl7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7pPr>
            <a:lvl8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8pPr>
            <a:lvl9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Organization, ROLE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88B9D20-A8EC-5329-69E0-0A004355F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8632" y="6526501"/>
            <a:ext cx="348404" cy="331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AFA70EE-EF21-5645-B7EF-DF5EA44B88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C8CBFFAB-34E6-7529-65C8-9E4095FFA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826" y="1101561"/>
            <a:ext cx="11216951" cy="2632097"/>
          </a:xfrm>
          <a:effectLst>
            <a:outerShdw blurRad="139700" algn="ctr" rotWithShape="0">
              <a:schemeClr val="tx1">
                <a:alpha val="37196"/>
              </a:schemeClr>
            </a:outerShdw>
          </a:effectLst>
        </p:spPr>
        <p:txBody>
          <a:bodyPr anchor="b">
            <a:normAutofit/>
          </a:bodyPr>
          <a:lstStyle>
            <a:lvl1pPr marL="0" marR="0" indent="0" algn="l" defTabSz="914377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4800" b="0" i="0" u="none" strike="noStrike" kern="1200" cap="none" spc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ＭＳ Ｐゴシック" charset="0"/>
                <a:cs typeface="Arial" panose="020B0604020202020204" pitchFamily="34" charset="0"/>
                <a:sym typeface="Helvetica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CF3CD9B-95B2-6FF9-D4EE-F0C4309551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3" y="6273800"/>
            <a:ext cx="11522073" cy="2508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6" name="Picture 5" descr="A close up of a screen&#10;&#10;AI-generated content may be incorrect.">
            <a:extLst>
              <a:ext uri="{FF2B5EF4-FFF2-40B4-BE49-F238E27FC236}">
                <a16:creationId xmlns:a16="http://schemas.microsoft.com/office/drawing/2014/main" id="{260AC1F2-5023-2C7E-2ED5-B47C8036BD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rcRect/>
          <a:stretch>
            <a:fillRect/>
          </a:stretch>
        </p:blipFill>
        <p:spPr>
          <a:xfrm rot="5400000">
            <a:off x="7987631" y="-470709"/>
            <a:ext cx="3733657" cy="4675077"/>
          </a:xfrm>
          <a:custGeom>
            <a:avLst/>
            <a:gdLst>
              <a:gd name="connsiteX0" fmla="*/ 0 w 5477005"/>
              <a:gd name="connsiteY0" fmla="*/ 6769662 h 6858001"/>
              <a:gd name="connsiteX1" fmla="*/ 0 w 5477005"/>
              <a:gd name="connsiteY1" fmla="*/ 0 h 6858001"/>
              <a:gd name="connsiteX2" fmla="*/ 2432026 w 5477005"/>
              <a:gd name="connsiteY2" fmla="*/ 0 h 6858001"/>
              <a:gd name="connsiteX3" fmla="*/ 5477005 w 5477005"/>
              <a:gd name="connsiteY3" fmla="*/ 1869342 h 6858001"/>
              <a:gd name="connsiteX4" fmla="*/ 5477005 w 5477005"/>
              <a:gd name="connsiteY4" fmla="*/ 3407280 h 6858001"/>
              <a:gd name="connsiteX5" fmla="*/ 0 w 5477005"/>
              <a:gd name="connsiteY5" fmla="*/ 6858001 h 6858001"/>
              <a:gd name="connsiteX6" fmla="*/ 0 w 5477005"/>
              <a:gd name="connsiteY6" fmla="*/ 6848991 h 6858001"/>
              <a:gd name="connsiteX7" fmla="*/ 1216402 w 5477005"/>
              <a:gd name="connsiteY7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7005" h="6858001">
                <a:moveTo>
                  <a:pt x="0" y="6769662"/>
                </a:moveTo>
                <a:lnTo>
                  <a:pt x="0" y="0"/>
                </a:lnTo>
                <a:lnTo>
                  <a:pt x="2432026" y="0"/>
                </a:lnTo>
                <a:lnTo>
                  <a:pt x="5477005" y="1869342"/>
                </a:lnTo>
                <a:lnTo>
                  <a:pt x="5477005" y="3407280"/>
                </a:lnTo>
                <a:close/>
                <a:moveTo>
                  <a:pt x="0" y="6858001"/>
                </a:moveTo>
                <a:lnTo>
                  <a:pt x="0" y="6848991"/>
                </a:lnTo>
                <a:lnTo>
                  <a:pt x="1216402" y="685800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44669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green triangle with black background&#10;&#10;AI-generated content may be incorrect.">
            <a:extLst>
              <a:ext uri="{FF2B5EF4-FFF2-40B4-BE49-F238E27FC236}">
                <a16:creationId xmlns:a16="http://schemas.microsoft.com/office/drawing/2014/main" id="{988C4F55-AAFE-E5B6-658A-0F4F76912F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rcRect l="47326" r="29827" b="44730"/>
          <a:stretch/>
        </p:blipFill>
        <p:spPr>
          <a:xfrm rot="5400000">
            <a:off x="548646" y="3278399"/>
            <a:ext cx="3030955" cy="4128247"/>
          </a:xfrm>
          <a:prstGeom prst="rect">
            <a:avLst/>
          </a:prstGeom>
        </p:spPr>
      </p:pic>
      <p:pic>
        <p:nvPicPr>
          <p:cNvPr id="11" name="Picture Placeholder 7">
            <a:extLst>
              <a:ext uri="{FF2B5EF4-FFF2-40B4-BE49-F238E27FC236}">
                <a16:creationId xmlns:a16="http://schemas.microsoft.com/office/drawing/2014/main" id="{2CB3CB83-B915-D446-E824-783A6F8D5C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4732" b="14732"/>
          <a:stretch/>
        </p:blipFill>
        <p:spPr>
          <a:xfrm>
            <a:off x="0" y="1214438"/>
            <a:ext cx="12192000" cy="4841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B6357C-30AD-6A5C-D644-8FD641EA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417170"/>
            <a:ext cx="11522072" cy="3800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B156B0-747F-AD02-069A-DEF16A7B1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AA5F-B8FB-704A-AE7D-95C0193A2AF8}" type="datetime1">
              <a:rPr lang="en-CA" smtClean="0"/>
              <a:t>2025-07-01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CB261-7E17-46E9-DD99-F9246D838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FA70EE-EF21-5645-B7EF-DF5EA44B88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04EA81-D20E-5222-8357-FB5193F65E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3063" y="2035175"/>
            <a:ext cx="5093208" cy="3200400"/>
          </a:xfrm>
          <a:solidFill>
            <a:schemeClr val="accent4"/>
          </a:solidFill>
        </p:spPr>
        <p:txBody>
          <a:bodyPr lIns="324000" tIns="72000" rIns="108000" bIns="72000"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8193AB8-BD79-2064-01AC-F56052D47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3" y="6273800"/>
            <a:ext cx="11522073" cy="2508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30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blue and green triangle with black background&#10;&#10;AI-generated content may be incorrect.">
            <a:extLst>
              <a:ext uri="{FF2B5EF4-FFF2-40B4-BE49-F238E27FC236}">
                <a16:creationId xmlns:a16="http://schemas.microsoft.com/office/drawing/2014/main" id="{7C2F5AE8-397D-A871-3405-045B9E4880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rcRect l="47326" r="29827" b="44730"/>
          <a:stretch/>
        </p:blipFill>
        <p:spPr>
          <a:xfrm rot="16200000" flipH="1">
            <a:off x="8612399" y="3278399"/>
            <a:ext cx="3030955" cy="412824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A388043-4EC3-F3C0-129C-0752EE556AC3}"/>
              </a:ext>
            </a:extLst>
          </p:cNvPr>
          <p:cNvGrpSpPr/>
          <p:nvPr userDrawn="1"/>
        </p:nvGrpSpPr>
        <p:grpSpPr>
          <a:xfrm>
            <a:off x="3579863" y="1"/>
            <a:ext cx="8633403" cy="5758774"/>
            <a:chOff x="4632097" y="11396"/>
            <a:chExt cx="7559903" cy="5042714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0375F32-781E-D14D-56E2-F0BB9873D0AB}"/>
                </a:ext>
              </a:extLst>
            </p:cNvPr>
            <p:cNvSpPr/>
            <p:nvPr userDrawn="1"/>
          </p:nvSpPr>
          <p:spPr>
            <a:xfrm rot="12669198">
              <a:off x="9043475" y="1921626"/>
              <a:ext cx="3046287" cy="3132484"/>
            </a:xfrm>
            <a:custGeom>
              <a:avLst/>
              <a:gdLst>
                <a:gd name="connsiteX0" fmla="*/ 3046287 w 3046287"/>
                <a:gd name="connsiteY0" fmla="*/ 3132484 h 3132484"/>
                <a:gd name="connsiteX1" fmla="*/ 528255 w 3046287"/>
                <a:gd name="connsiteY1" fmla="*/ 3132484 h 3132484"/>
                <a:gd name="connsiteX2" fmla="*/ 0 w 3046287"/>
                <a:gd name="connsiteY2" fmla="*/ 2258626 h 3132484"/>
                <a:gd name="connsiteX3" fmla="*/ 1276254 w 3046287"/>
                <a:gd name="connsiteY3" fmla="*/ 0 h 313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287" h="3132484">
                  <a:moveTo>
                    <a:pt x="3046287" y="3132484"/>
                  </a:moveTo>
                  <a:lnTo>
                    <a:pt x="528255" y="3132484"/>
                  </a:lnTo>
                  <a:lnTo>
                    <a:pt x="0" y="2258626"/>
                  </a:lnTo>
                  <a:lnTo>
                    <a:pt x="12762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" name="Picture 4" descr="A blue and green triangle with black background&#10;&#10;AI-generated content may be incorrect.">
              <a:extLst>
                <a:ext uri="{FF2B5EF4-FFF2-40B4-BE49-F238E27FC236}">
                  <a16:creationId xmlns:a16="http://schemas.microsoft.com/office/drawing/2014/main" id="{57D0B728-3974-3FF7-92FB-922EA5DDD4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 l="2114" r="448" b="2754"/>
            <a:stretch>
              <a:fillRect/>
            </a:stretch>
          </p:blipFill>
          <p:spPr>
            <a:xfrm rot="10800000" flipH="1">
              <a:off x="4632097" y="11396"/>
              <a:ext cx="7559903" cy="4248088"/>
            </a:xfrm>
            <a:prstGeom prst="rect">
              <a:avLst/>
            </a:prstGeom>
          </p:spPr>
        </p:pic>
      </p:grpSp>
      <p:pic>
        <p:nvPicPr>
          <p:cNvPr id="7" name="Picture 6" descr="A blue pyramid on a black background&#10;&#10;AI-generated content may be incorrect.">
            <a:extLst>
              <a:ext uri="{FF2B5EF4-FFF2-40B4-BE49-F238E27FC236}">
                <a16:creationId xmlns:a16="http://schemas.microsoft.com/office/drawing/2014/main" id="{6D97C23F-BAFE-6D6A-9BAB-54F325A5B0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-737647" y="5238917"/>
            <a:ext cx="2049631" cy="79239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54A7A-BE1E-20AD-0B44-434A909EC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AA5F-B8FB-704A-AE7D-95C0193A2AF8}" type="datetime1">
              <a:rPr lang="en-CA" smtClean="0"/>
              <a:t>2025-07-01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CA0797-7ED3-9461-B9F4-315FC5CC3DF3}"/>
              </a:ext>
            </a:extLst>
          </p:cNvPr>
          <p:cNvSpPr txBox="1"/>
          <p:nvPr userDrawn="1"/>
        </p:nvSpPr>
        <p:spPr>
          <a:xfrm>
            <a:off x="384890" y="2456062"/>
            <a:ext cx="8025415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500">
                <a:solidFill>
                  <a:schemeClr val="bg1"/>
                </a:solidFill>
                <a:latin typeface="Geogrotesque JDP" pitchFamily="2" charset="0"/>
              </a:rPr>
              <a:t>THANK YOU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9EE894-B200-46B7-19D1-3350E4CE3F3A}"/>
              </a:ext>
            </a:extLst>
          </p:cNvPr>
          <p:cNvSpPr txBox="1"/>
          <p:nvPr userDrawn="1"/>
        </p:nvSpPr>
        <p:spPr>
          <a:xfrm>
            <a:off x="972519" y="5457571"/>
            <a:ext cx="764338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spc="300">
                <a:solidFill>
                  <a:schemeClr val="bg1"/>
                </a:solidFill>
                <a:latin typeface="Geogrotesque JDP" pitchFamily="2" charset="0"/>
              </a:rPr>
              <a:t>EVENTS.JDPOWER.COM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191B6DB-0468-4CDD-7727-513B23F0D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3882" y="718726"/>
            <a:ext cx="2624819" cy="117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4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Brief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245FF5-0E19-99E8-C40D-53C7416B551C}"/>
              </a:ext>
            </a:extLst>
          </p:cNvPr>
          <p:cNvSpPr/>
          <p:nvPr userDrawn="1"/>
        </p:nvSpPr>
        <p:spPr>
          <a:xfrm>
            <a:off x="-32489" y="0"/>
            <a:ext cx="4754489" cy="6858000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lorful triangle with a black background&#10;&#10;AI-generated content may be incorrect.">
            <a:extLst>
              <a:ext uri="{FF2B5EF4-FFF2-40B4-BE49-F238E27FC236}">
                <a16:creationId xmlns:a16="http://schemas.microsoft.com/office/drawing/2014/main" id="{75D0087F-BC9D-353F-2FFF-EA6DF51F23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rcRect l="1627" t="45474" b="11981"/>
          <a:stretch/>
        </p:blipFill>
        <p:spPr>
          <a:xfrm rot="10800000" flipV="1">
            <a:off x="-32488" y="3167742"/>
            <a:ext cx="4754488" cy="369025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BAAB6A-D306-D3F1-2DE9-4F3644914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3A64-8448-0446-B278-2A8C4D2E6B9C}" type="datetime1">
              <a:rPr lang="en-CA" smtClean="0"/>
              <a:t>2025-07-01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D33B5B-115F-868C-5DA6-C30E69E77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813" y="6273800"/>
            <a:ext cx="11511223" cy="2508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5E859EC-CEA0-E265-DF77-803BB9AFDFD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7267" y="584201"/>
            <a:ext cx="4034981" cy="936624"/>
          </a:xfrm>
          <a:prstGeom prst="callout2">
            <a:avLst>
              <a:gd name="adj1" fmla="val 100942"/>
              <a:gd name="adj2" fmla="val 240"/>
              <a:gd name="adj3" fmla="val 100941"/>
              <a:gd name="adj4" fmla="val 4633"/>
              <a:gd name="adj5" fmla="val 100965"/>
              <a:gd name="adj6" fmla="val 9735"/>
            </a:avLst>
          </a:prstGeom>
          <a:ln w="12700" cap="rnd">
            <a:solidFill>
              <a:schemeClr val="tx2"/>
            </a:solidFill>
          </a:ln>
        </p:spPr>
        <p:txBody>
          <a:bodyPr lIns="0" tIns="0" rIns="0" bIns="144000" anchor="t">
            <a:normAutofit/>
          </a:bodyPr>
          <a:lstStyle>
            <a:lvl1pPr marL="0" indent="0">
              <a:buNone/>
              <a:tabLst/>
              <a:defRPr sz="2800" b="1" cap="none" spc="0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2pPr>
            <a:lvl3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3pPr>
            <a:lvl4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4pPr>
            <a:lvl5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5pPr>
            <a:lvl6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6pPr>
            <a:lvl7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7pPr>
            <a:lvl8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8pPr>
            <a:lvl9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2182EBC-2619-F789-39AC-7B0490EF780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5813" y="1773238"/>
            <a:ext cx="4016434" cy="42116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FA14AE9-ADDC-0064-8571-18232C804B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5813" y="333375"/>
            <a:ext cx="4016434" cy="237816"/>
          </a:xfrm>
        </p:spPr>
        <p:txBody>
          <a:bodyPr lIns="0" rIns="0" anchor="b"/>
          <a:lstStyle>
            <a:lvl1pPr marL="0" indent="0">
              <a:buNone/>
              <a:tabLst/>
              <a:defRPr sz="1400" b="0" cap="all" spc="100" baseline="0">
                <a:solidFill>
                  <a:schemeClr val="accent4"/>
                </a:solidFill>
                <a:latin typeface="+mj-lt"/>
              </a:defRPr>
            </a:lvl1pPr>
            <a:lvl2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2pPr>
            <a:lvl3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3pPr>
            <a:lvl4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4pPr>
            <a:lvl5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5pPr>
            <a:lvl6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6pPr>
            <a:lvl7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7pPr>
            <a:lvl8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8pPr>
            <a:lvl9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D492CF-E129-7085-F78B-93D564089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8632" y="6526501"/>
            <a:ext cx="348404" cy="3315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AFA70EE-EF21-5645-B7EF-DF5EA44B88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4FFB3E-842F-EAF7-A5B9-0E4BAD5D50DF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949419" y="246858"/>
            <a:ext cx="7015162" cy="5780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50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>
            <a:extLst>
              <a:ext uri="{FF2B5EF4-FFF2-40B4-BE49-F238E27FC236}">
                <a16:creationId xmlns:a16="http://schemas.microsoft.com/office/drawing/2014/main" id="{CD67803B-7BC5-AFCD-A72B-A9A416F90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14" y="574127"/>
            <a:ext cx="11501894" cy="440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E10638B-8085-E184-23F3-347046D7AE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5814" y="333375"/>
            <a:ext cx="11501893" cy="237816"/>
          </a:xfrm>
        </p:spPr>
        <p:txBody>
          <a:bodyPr lIns="0" rIns="0" anchor="b"/>
          <a:lstStyle>
            <a:lvl1pPr marL="0" indent="0">
              <a:buNone/>
              <a:tabLst/>
              <a:defRPr sz="1400" b="0" cap="all" spc="100" baseline="0">
                <a:solidFill>
                  <a:schemeClr val="accent4"/>
                </a:solidFill>
                <a:latin typeface="+mj-lt"/>
              </a:defRPr>
            </a:lvl1pPr>
            <a:lvl2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2pPr>
            <a:lvl3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3pPr>
            <a:lvl4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4pPr>
            <a:lvl5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5pPr>
            <a:lvl6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6pPr>
            <a:lvl7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7pPr>
            <a:lvl8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8pPr>
            <a:lvl9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E1D670C-E795-A5D0-458A-B8BB06479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8632" y="6526501"/>
            <a:ext cx="348404" cy="3315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AFA70EE-EF21-5645-B7EF-DF5EA44B88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8BFD4009-EA72-D657-427E-51F8D8AED4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813" y="1014174"/>
            <a:ext cx="11501892" cy="506652"/>
          </a:xfrm>
        </p:spPr>
        <p:txBody>
          <a:bodyPr lIns="0" rIns="0" anchor="t">
            <a:normAutofit/>
          </a:bodyPr>
          <a:lstStyle>
            <a:lvl1pPr marL="0" indent="0">
              <a:buNone/>
              <a:tabLst/>
              <a:defRPr sz="1400" b="0" cap="none" baseline="0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2pPr>
            <a:lvl3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3pPr>
            <a:lvl4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4pPr>
            <a:lvl5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5pPr>
            <a:lvl6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6pPr>
            <a:lvl7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7pPr>
            <a:lvl8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8pPr>
            <a:lvl9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Slide description here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A25DA73-0340-3DDE-F1FA-D78CE5E3C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813" y="6273800"/>
            <a:ext cx="11511223" cy="250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3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5C9C782-EF4D-5756-D4A1-8F49D8164C39}"/>
              </a:ext>
            </a:extLst>
          </p:cNvPr>
          <p:cNvGrpSpPr/>
          <p:nvPr userDrawn="1"/>
        </p:nvGrpSpPr>
        <p:grpSpPr>
          <a:xfrm>
            <a:off x="2944906" y="-4"/>
            <a:ext cx="9247094" cy="6290028"/>
            <a:chOff x="4778607" y="11395"/>
            <a:chExt cx="7413393" cy="5042715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7E594E8-A9E4-D458-E514-3E19A2813971}"/>
                </a:ext>
              </a:extLst>
            </p:cNvPr>
            <p:cNvSpPr/>
            <p:nvPr userDrawn="1"/>
          </p:nvSpPr>
          <p:spPr>
            <a:xfrm rot="12669198">
              <a:off x="9043475" y="1921626"/>
              <a:ext cx="3046287" cy="3132484"/>
            </a:xfrm>
            <a:custGeom>
              <a:avLst/>
              <a:gdLst>
                <a:gd name="connsiteX0" fmla="*/ 3046287 w 3046287"/>
                <a:gd name="connsiteY0" fmla="*/ 3132484 h 3132484"/>
                <a:gd name="connsiteX1" fmla="*/ 528255 w 3046287"/>
                <a:gd name="connsiteY1" fmla="*/ 3132484 h 3132484"/>
                <a:gd name="connsiteX2" fmla="*/ 0 w 3046287"/>
                <a:gd name="connsiteY2" fmla="*/ 2258626 h 3132484"/>
                <a:gd name="connsiteX3" fmla="*/ 1276254 w 3046287"/>
                <a:gd name="connsiteY3" fmla="*/ 0 h 313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287" h="3132484">
                  <a:moveTo>
                    <a:pt x="3046287" y="3132484"/>
                  </a:moveTo>
                  <a:lnTo>
                    <a:pt x="528255" y="3132484"/>
                  </a:lnTo>
                  <a:lnTo>
                    <a:pt x="0" y="2258626"/>
                  </a:lnTo>
                  <a:lnTo>
                    <a:pt x="12762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1" name="Picture 10" descr="A blue and green triangle with black background&#10;&#10;AI-generated content may be incorrect.">
              <a:extLst>
                <a:ext uri="{FF2B5EF4-FFF2-40B4-BE49-F238E27FC236}">
                  <a16:creationId xmlns:a16="http://schemas.microsoft.com/office/drawing/2014/main" id="{F491D308-86F8-DE82-103C-4C1BF4BF9B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 l="4004" r="448" b="2754"/>
            <a:stretch>
              <a:fillRect/>
            </a:stretch>
          </p:blipFill>
          <p:spPr>
            <a:xfrm rot="10800000" flipH="1">
              <a:off x="4778607" y="11395"/>
              <a:ext cx="7413393" cy="4248088"/>
            </a:xfrm>
            <a:prstGeom prst="rect">
              <a:avLst/>
            </a:prstGeom>
          </p:spPr>
        </p:pic>
      </p:grpSp>
      <p:sp>
        <p:nvSpPr>
          <p:cNvPr id="6" name="Title 8">
            <a:extLst>
              <a:ext uri="{FF2B5EF4-FFF2-40B4-BE49-F238E27FC236}">
                <a16:creationId xmlns:a16="http://schemas.microsoft.com/office/drawing/2014/main" id="{CD67803B-7BC5-AFCD-A72B-A9A416F90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14" y="574127"/>
            <a:ext cx="6930199" cy="440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E10638B-8085-E184-23F3-347046D7AE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5814" y="333375"/>
            <a:ext cx="6930199" cy="237816"/>
          </a:xfrm>
        </p:spPr>
        <p:txBody>
          <a:bodyPr lIns="0" rIns="0" anchor="b"/>
          <a:lstStyle>
            <a:lvl1pPr marL="0" indent="0">
              <a:buNone/>
              <a:tabLst/>
              <a:defRPr sz="1400" b="0" cap="all" spc="100" baseline="0">
                <a:solidFill>
                  <a:schemeClr val="accent4"/>
                </a:solidFill>
                <a:latin typeface="+mj-lt"/>
              </a:defRPr>
            </a:lvl1pPr>
            <a:lvl2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2pPr>
            <a:lvl3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3pPr>
            <a:lvl4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4pPr>
            <a:lvl5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5pPr>
            <a:lvl6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6pPr>
            <a:lvl7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7pPr>
            <a:lvl8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8pPr>
            <a:lvl9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A25DA73-0340-3DDE-F1FA-D78CE5E3C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814" y="6273800"/>
            <a:ext cx="6930200" cy="2508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5E44BD3-5D01-A42B-1BC0-F1C61EA43A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5813" y="1235666"/>
            <a:ext cx="8663276" cy="4816643"/>
          </a:xfrm>
          <a:solidFill>
            <a:schemeClr val="tx1"/>
          </a:solidFill>
        </p:spPr>
        <p:txBody>
          <a:bodyPr tIns="274320" rIns="18288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C0984F40-090B-0E89-4381-26074D5BD16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62937" y="1235665"/>
            <a:ext cx="2294100" cy="2817719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00" b="1" cap="all" spc="100" baseline="0">
                <a:noFill/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  <a:latin typeface="+mj-lt"/>
              </a:defRPr>
            </a:lvl4pPr>
            <a:lvl5pPr marL="4763" indent="0">
              <a:buNone/>
              <a:defRPr sz="1400" b="1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4CB98BF-A651-CCB5-235A-9BFC2DCC4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8632" y="6526501"/>
            <a:ext cx="348404" cy="3315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AFA70EE-EF21-5645-B7EF-DF5EA44B8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79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BAAB6A-D306-D3F1-2DE9-4F3644914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CD31-7C79-5D44-BF87-57D33342CC9B}" type="datetime1">
              <a:rPr lang="en-CA" smtClean="0"/>
              <a:t>2025-07-01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A621351-BFD4-5943-1A27-447AFD748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3" y="6273800"/>
            <a:ext cx="11522073" cy="2508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DFB6FE-47CC-8C47-27AF-8B113C6001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8632" y="6526501"/>
            <a:ext cx="348404" cy="3315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AFA70EE-EF21-5645-B7EF-DF5EA44B88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05E090-C08E-7FB4-E06E-8C1B882B908A}"/>
              </a:ext>
            </a:extLst>
          </p:cNvPr>
          <p:cNvSpPr/>
          <p:nvPr userDrawn="1"/>
        </p:nvSpPr>
        <p:spPr>
          <a:xfrm>
            <a:off x="339449" y="6541399"/>
            <a:ext cx="4356275" cy="27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kern="0">
                <a:solidFill>
                  <a:schemeClr val="bg1"/>
                </a:solidFill>
                <a:cs typeface="Arial" panose="020B0604020202020204" pitchFamily="34" charset="0"/>
                <a:sym typeface="Arial"/>
              </a:rPr>
              <a:t>© 2024 J.D. Power. All Rights Reserved. CONFIDENTIAL &amp; PROPRIETARY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633076-06A4-5E74-1D30-08A8E2B141C3}"/>
              </a:ext>
            </a:extLst>
          </p:cNvPr>
          <p:cNvGrpSpPr/>
          <p:nvPr userDrawn="1"/>
        </p:nvGrpSpPr>
        <p:grpSpPr>
          <a:xfrm>
            <a:off x="-210993" y="-269571"/>
            <a:ext cx="12607636" cy="7378396"/>
            <a:chOff x="-207818" y="-269571"/>
            <a:chExt cx="12607636" cy="737839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09E4E63-424A-15CF-3064-163F5880ED6A}"/>
                </a:ext>
              </a:extLst>
            </p:cNvPr>
            <p:cNvGrpSpPr/>
            <p:nvPr userDrawn="1"/>
          </p:nvGrpSpPr>
          <p:grpSpPr>
            <a:xfrm>
              <a:off x="12192000" y="333375"/>
              <a:ext cx="207818" cy="6193290"/>
              <a:chOff x="12192000" y="333375"/>
              <a:chExt cx="352926" cy="6193290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65828C3-B646-76AB-6DE8-43A4A6C0460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33337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EB1F521-3035-A8EA-D4D0-E8BAE9C9CE0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97103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96C3A08-B3A7-8E98-FB03-069B29F95DB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152082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DDCE6A0-55CE-C4E3-0474-EBBA2441EB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27380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A72970E-7E82-DD21-E537-17096F5D33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52666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53AD066-B031-FB0A-60B1-F076F662820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58420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0CF3261-4C08-4024-2A35-77F8B9AAA0F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389899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A992BBD-9C14-7500-7F61-076F6415020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019103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2A1F5B5-B741-BF8C-A1DB-A3465FF8F888}"/>
                </a:ext>
              </a:extLst>
            </p:cNvPr>
            <p:cNvGrpSpPr/>
            <p:nvPr userDrawn="1"/>
          </p:nvGrpSpPr>
          <p:grpSpPr>
            <a:xfrm>
              <a:off x="334963" y="6858000"/>
              <a:ext cx="11534775" cy="250825"/>
              <a:chOff x="334963" y="6858000"/>
              <a:chExt cx="11534775" cy="250825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C682B67-E8E9-4723-E161-40ED3CA398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334963" y="6858000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6AE8DE1-A3E9-3F29-30DB-DA5B8409090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6097409" y="6858000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879EB14-CA99-15A2-AB11-D17CA697BE2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11869738" y="6858000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F9F3463-7D2B-FB75-ADA4-D2EE6C447B40}"/>
                </a:ext>
              </a:extLst>
            </p:cNvPr>
            <p:cNvGrpSpPr/>
            <p:nvPr userDrawn="1"/>
          </p:nvGrpSpPr>
          <p:grpSpPr>
            <a:xfrm>
              <a:off x="-207818" y="332015"/>
              <a:ext cx="207818" cy="6194650"/>
              <a:chOff x="12192000" y="333375"/>
              <a:chExt cx="352926" cy="6194650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D88F4DB-CC7B-4C44-4EF5-E8566920BD8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33337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277A318-B390-EE24-AF32-D3EC6DF7A08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97103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D607E07-220B-FED6-FFC5-95ACC79685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152082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365D827-FA83-1AD0-3AB7-B10A140578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27516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E97AAB2-F9E5-0DE1-40FA-E061AC0FFD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52802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02BD41C-812E-DF3A-963A-789308635B3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58420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B171292A-44B7-8AAE-6935-1DAC250848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389899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9478E772-0A7F-2ABA-86C0-89858B04F5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1771678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C4F474A-048F-E246-E79A-1E0D125A5FE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028088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2A555E7-6D41-ADE3-4D2C-67EB35E6CB92}"/>
                </a:ext>
              </a:extLst>
            </p:cNvPr>
            <p:cNvGrpSpPr/>
            <p:nvPr userDrawn="1"/>
          </p:nvGrpSpPr>
          <p:grpSpPr>
            <a:xfrm>
              <a:off x="334963" y="-269571"/>
              <a:ext cx="11534775" cy="250825"/>
              <a:chOff x="334963" y="-269571"/>
              <a:chExt cx="11534775" cy="250825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8222491-4D93-73E2-F195-5D700D8394D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334963" y="-269571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5C9184C-A1D8-50FA-0886-3222B8CEBD4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6097409" y="-269571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15AE000-689E-71CD-E234-1E23D55896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11869738" y="-269571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2C2E19D-6DEC-56D1-4CA9-BA84A320B88B}"/>
              </a:ext>
            </a:extLst>
          </p:cNvPr>
          <p:cNvGrpSpPr/>
          <p:nvPr userDrawn="1"/>
        </p:nvGrpSpPr>
        <p:grpSpPr>
          <a:xfrm>
            <a:off x="8805468" y="6608270"/>
            <a:ext cx="2642942" cy="159984"/>
            <a:chOff x="8805468" y="6608270"/>
            <a:chExt cx="2642942" cy="1599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4AF5D26-9479-4404-278A-0B7BA2E47F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8637"/>
            <a:stretch>
              <a:fillRect/>
            </a:stretch>
          </p:blipFill>
          <p:spPr>
            <a:xfrm>
              <a:off x="9826625" y="6608270"/>
              <a:ext cx="1621785" cy="159984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7EC4402-5BAB-4763-55F9-FE28683FB0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1363"/>
            <a:stretch>
              <a:fillRect/>
            </a:stretch>
          </p:blipFill>
          <p:spPr>
            <a:xfrm>
              <a:off x="8805468" y="6608270"/>
              <a:ext cx="1021157" cy="159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9191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BAAB6A-D306-D3F1-2DE9-4F3644914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CD31-7C79-5D44-BF87-57D33342CC9B}" type="datetime1">
              <a:rPr lang="en-CA" smtClean="0"/>
              <a:t>2025-07-01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633076-06A4-5E74-1D30-08A8E2B141C3}"/>
              </a:ext>
            </a:extLst>
          </p:cNvPr>
          <p:cNvGrpSpPr/>
          <p:nvPr userDrawn="1"/>
        </p:nvGrpSpPr>
        <p:grpSpPr>
          <a:xfrm>
            <a:off x="-210993" y="-269571"/>
            <a:ext cx="12607636" cy="7378396"/>
            <a:chOff x="-207818" y="-269571"/>
            <a:chExt cx="12607636" cy="737839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09E4E63-424A-15CF-3064-163F5880ED6A}"/>
                </a:ext>
              </a:extLst>
            </p:cNvPr>
            <p:cNvGrpSpPr/>
            <p:nvPr userDrawn="1"/>
          </p:nvGrpSpPr>
          <p:grpSpPr>
            <a:xfrm>
              <a:off x="12192000" y="333375"/>
              <a:ext cx="207818" cy="6193290"/>
              <a:chOff x="12192000" y="333375"/>
              <a:chExt cx="352926" cy="6193290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65828C3-B646-76AB-6DE8-43A4A6C0460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33337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EB1F521-3035-A8EA-D4D0-E8BAE9C9CE0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97103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96C3A08-B3A7-8E98-FB03-069B29F95DB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152082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DDCE6A0-55CE-C4E3-0474-EBBA2441EB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27380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A72970E-7E82-DD21-E537-17096F5D33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52666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53AD066-B031-FB0A-60B1-F076F662820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58420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0CF3261-4C08-4024-2A35-77F8B9AAA0F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389899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A992BBD-9C14-7500-7F61-076F6415020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019103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2A1F5B5-B741-BF8C-A1DB-A3465FF8F888}"/>
                </a:ext>
              </a:extLst>
            </p:cNvPr>
            <p:cNvGrpSpPr/>
            <p:nvPr userDrawn="1"/>
          </p:nvGrpSpPr>
          <p:grpSpPr>
            <a:xfrm>
              <a:off x="334963" y="6858000"/>
              <a:ext cx="11534775" cy="250825"/>
              <a:chOff x="334963" y="6858000"/>
              <a:chExt cx="11534775" cy="250825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C682B67-E8E9-4723-E161-40ED3CA398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334963" y="6858000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6AE8DE1-A3E9-3F29-30DB-DA5B8409090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6097409" y="6858000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879EB14-CA99-15A2-AB11-D17CA697BE2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11869738" y="6858000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F9F3463-7D2B-FB75-ADA4-D2EE6C447B40}"/>
                </a:ext>
              </a:extLst>
            </p:cNvPr>
            <p:cNvGrpSpPr/>
            <p:nvPr userDrawn="1"/>
          </p:nvGrpSpPr>
          <p:grpSpPr>
            <a:xfrm>
              <a:off x="-207818" y="332015"/>
              <a:ext cx="207818" cy="6194650"/>
              <a:chOff x="12192000" y="333375"/>
              <a:chExt cx="352926" cy="6194650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D88F4DB-CC7B-4C44-4EF5-E8566920BD8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33337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277A318-B390-EE24-AF32-D3EC6DF7A08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97103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D607E07-220B-FED6-FFC5-95ACC79685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152082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365D827-FA83-1AD0-3AB7-B10A140578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27516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E97AAB2-F9E5-0DE1-40FA-E061AC0FFD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52802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02BD41C-812E-DF3A-963A-789308635B3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58420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B171292A-44B7-8AAE-6935-1DAC250848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389899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9478E772-0A7F-2ABA-86C0-89858B04F5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1771678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C4F474A-048F-E246-E79A-1E0D125A5FE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028088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2A555E7-6D41-ADE3-4D2C-67EB35E6CB92}"/>
                </a:ext>
              </a:extLst>
            </p:cNvPr>
            <p:cNvGrpSpPr/>
            <p:nvPr userDrawn="1"/>
          </p:nvGrpSpPr>
          <p:grpSpPr>
            <a:xfrm>
              <a:off x="334963" y="-269571"/>
              <a:ext cx="11534775" cy="250825"/>
              <a:chOff x="334963" y="-269571"/>
              <a:chExt cx="11534775" cy="250825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8222491-4D93-73E2-F195-5D700D8394D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334963" y="-269571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5C9184C-A1D8-50FA-0886-3222B8CEBD4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6097409" y="-269571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15AE000-689E-71CD-E234-1E23D55896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11869738" y="-269571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8B39BF5-35D0-5501-5471-347E49E08E82}"/>
              </a:ext>
            </a:extLst>
          </p:cNvPr>
          <p:cNvGrpSpPr/>
          <p:nvPr userDrawn="1"/>
        </p:nvGrpSpPr>
        <p:grpSpPr>
          <a:xfrm>
            <a:off x="3210291" y="-2"/>
            <a:ext cx="8981709" cy="5863820"/>
            <a:chOff x="4467994" y="11396"/>
            <a:chExt cx="7724006" cy="5042714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4136656-7E3A-CD3A-68ED-884430B1BECB}"/>
                </a:ext>
              </a:extLst>
            </p:cNvPr>
            <p:cNvSpPr/>
            <p:nvPr userDrawn="1"/>
          </p:nvSpPr>
          <p:spPr>
            <a:xfrm rot="12669198">
              <a:off x="9043475" y="1921626"/>
              <a:ext cx="3046287" cy="3132484"/>
            </a:xfrm>
            <a:custGeom>
              <a:avLst/>
              <a:gdLst>
                <a:gd name="connsiteX0" fmla="*/ 3046287 w 3046287"/>
                <a:gd name="connsiteY0" fmla="*/ 3132484 h 3132484"/>
                <a:gd name="connsiteX1" fmla="*/ 528255 w 3046287"/>
                <a:gd name="connsiteY1" fmla="*/ 3132484 h 3132484"/>
                <a:gd name="connsiteX2" fmla="*/ 0 w 3046287"/>
                <a:gd name="connsiteY2" fmla="*/ 2258626 h 3132484"/>
                <a:gd name="connsiteX3" fmla="*/ 1276254 w 3046287"/>
                <a:gd name="connsiteY3" fmla="*/ 0 h 313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287" h="3132484">
                  <a:moveTo>
                    <a:pt x="3046287" y="3132484"/>
                  </a:moveTo>
                  <a:lnTo>
                    <a:pt x="528255" y="3132484"/>
                  </a:lnTo>
                  <a:lnTo>
                    <a:pt x="0" y="2258626"/>
                  </a:lnTo>
                  <a:lnTo>
                    <a:pt x="12762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8" name="Picture 7" descr="A blue and green triangle with black background&#10;&#10;AI-generated content may be incorrect.">
              <a:extLst>
                <a:ext uri="{FF2B5EF4-FFF2-40B4-BE49-F238E27FC236}">
                  <a16:creationId xmlns:a16="http://schemas.microsoft.com/office/drawing/2014/main" id="{E4764CB8-DC32-50A4-3EA3-46635B031F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 r="448" b="2754"/>
            <a:stretch/>
          </p:blipFill>
          <p:spPr>
            <a:xfrm rot="10800000" flipH="1">
              <a:off x="4467994" y="11396"/>
              <a:ext cx="7724006" cy="4248088"/>
            </a:xfrm>
            <a:prstGeom prst="rect">
              <a:avLst/>
            </a:prstGeom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9D3A99F2-2F2B-2133-D666-1EBB7109B774}"/>
              </a:ext>
            </a:extLst>
          </p:cNvPr>
          <p:cNvSpPr/>
          <p:nvPr userDrawn="1"/>
        </p:nvSpPr>
        <p:spPr>
          <a:xfrm>
            <a:off x="3016127" y="36000"/>
            <a:ext cx="3593531" cy="4956577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3932416B-0CE2-FBAF-2A82-0382F4A34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8632" y="6526501"/>
            <a:ext cx="348404" cy="3315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AFA70EE-EF21-5645-B7EF-DF5EA44B88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E01EC378-ACD0-F17B-6E1E-65F120A84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3" y="6273800"/>
            <a:ext cx="11522073" cy="2508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EA53700-60A7-DEE9-6B97-EA3D87764BE5}"/>
              </a:ext>
            </a:extLst>
          </p:cNvPr>
          <p:cNvSpPr/>
          <p:nvPr userDrawn="1"/>
        </p:nvSpPr>
        <p:spPr>
          <a:xfrm>
            <a:off x="339449" y="6541399"/>
            <a:ext cx="4356275" cy="27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kern="0">
                <a:solidFill>
                  <a:schemeClr val="bg1"/>
                </a:solidFill>
                <a:cs typeface="Arial" panose="020B0604020202020204" pitchFamily="34" charset="0"/>
                <a:sym typeface="Arial"/>
              </a:rPr>
              <a:t>© 2024 J.D. Power. All Rights Reserved. CONFIDENTIAL &amp; PROPRIETARY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26BA20F-82A4-404C-5EE4-B601C417A4C2}"/>
              </a:ext>
            </a:extLst>
          </p:cNvPr>
          <p:cNvGrpSpPr/>
          <p:nvPr userDrawn="1"/>
        </p:nvGrpSpPr>
        <p:grpSpPr>
          <a:xfrm>
            <a:off x="8805468" y="6608270"/>
            <a:ext cx="2642942" cy="159984"/>
            <a:chOff x="8805468" y="6608270"/>
            <a:chExt cx="2642942" cy="159984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06D7CEA3-A51B-6C12-F96D-F4924A41AB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8637"/>
            <a:stretch>
              <a:fillRect/>
            </a:stretch>
          </p:blipFill>
          <p:spPr>
            <a:xfrm>
              <a:off x="9826625" y="6608270"/>
              <a:ext cx="1621785" cy="159984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42664A3-ABE9-C509-43B7-485640561A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1363"/>
            <a:stretch>
              <a:fillRect/>
            </a:stretch>
          </p:blipFill>
          <p:spPr>
            <a:xfrm>
              <a:off x="8805468" y="6608270"/>
              <a:ext cx="1021157" cy="159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8785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>
            <a:extLst>
              <a:ext uri="{FF2B5EF4-FFF2-40B4-BE49-F238E27FC236}">
                <a16:creationId xmlns:a16="http://schemas.microsoft.com/office/drawing/2014/main" id="{CD67803B-7BC5-AFCD-A72B-A9A416F908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813" y="572659"/>
            <a:ext cx="11501893" cy="440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One Column Layout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AF19B0A-1616-9C24-2BEE-D984F947B3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813" y="1014174"/>
            <a:ext cx="11501892" cy="506652"/>
          </a:xfrm>
        </p:spPr>
        <p:txBody>
          <a:bodyPr lIns="0" rIns="0" anchor="t">
            <a:normAutofit/>
          </a:bodyPr>
          <a:lstStyle>
            <a:lvl1pPr marL="0" indent="0">
              <a:buNone/>
              <a:tabLst/>
              <a:defRPr sz="1400" b="0" cap="none" baseline="0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2pPr>
            <a:lvl3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3pPr>
            <a:lvl4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4pPr>
            <a:lvl5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5pPr>
            <a:lvl6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6pPr>
            <a:lvl7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7pPr>
            <a:lvl8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8pPr>
            <a:lvl9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Slide description here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E1209B2-2C83-D9C3-7057-97858BB9288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5813" y="1773238"/>
            <a:ext cx="11511224" cy="4500562"/>
          </a:xfrm>
          <a:solidFill>
            <a:schemeClr val="tx1">
              <a:alpha val="53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vert="horz" lIns="108000" tIns="108000" rIns="108000" bIns="108000" rtlCol="0">
            <a:normAutofit/>
          </a:bodyPr>
          <a:lstStyle>
            <a:lvl1pPr>
              <a:defRPr lang="en-US" dirty="0" smtClean="0"/>
            </a:lvl1pPr>
            <a:lvl2pPr>
              <a:defRPr lang="en-US" sz="1600" dirty="0" smtClean="0">
                <a:solidFill>
                  <a:schemeClr val="accent4"/>
                </a:solidFill>
              </a:defRPr>
            </a:lvl2pPr>
            <a:lvl3pPr>
              <a:defRPr lang="en-US" b="1" dirty="0" smtClean="0">
                <a:solidFill>
                  <a:schemeClr val="tx2"/>
                </a:solidFill>
              </a:defRPr>
            </a:lvl3pPr>
            <a:lvl4pPr>
              <a:defRPr lang="en-US" sz="1600" b="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176306BA-B3A7-B96E-9481-B2A2CD8E9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5813" y="333375"/>
            <a:ext cx="11501892" cy="237816"/>
          </a:xfrm>
        </p:spPr>
        <p:txBody>
          <a:bodyPr lIns="0" rIns="0" anchor="b"/>
          <a:lstStyle>
            <a:lvl1pPr marL="0" indent="0">
              <a:buNone/>
              <a:tabLst/>
              <a:defRPr sz="1400" b="0" cap="all" spc="100" baseline="0">
                <a:solidFill>
                  <a:schemeClr val="accent4"/>
                </a:solidFill>
                <a:latin typeface="+mj-lt"/>
              </a:defRPr>
            </a:lvl1pPr>
            <a:lvl2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2pPr>
            <a:lvl3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3pPr>
            <a:lvl4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4pPr>
            <a:lvl5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5pPr>
            <a:lvl6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6pPr>
            <a:lvl7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7pPr>
            <a:lvl8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8pPr>
            <a:lvl9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E10159-D333-E2C0-00D4-F88244E1F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8632" y="6526501"/>
            <a:ext cx="348404" cy="3315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AFA70EE-EF21-5645-B7EF-DF5EA44B88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408429A-526B-AED0-458D-653DE5B041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3" y="6273800"/>
            <a:ext cx="11522073" cy="2508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8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>
            <a:extLst>
              <a:ext uri="{FF2B5EF4-FFF2-40B4-BE49-F238E27FC236}">
                <a16:creationId xmlns:a16="http://schemas.microsoft.com/office/drawing/2014/main" id="{CD67803B-7BC5-AFCD-A72B-A9A416F908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572659"/>
            <a:ext cx="11501893" cy="440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Two Column Layout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AF19B0A-1616-9C24-2BEE-D984F947B3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3" y="1014174"/>
            <a:ext cx="11501892" cy="506652"/>
          </a:xfrm>
        </p:spPr>
        <p:txBody>
          <a:bodyPr lIns="0" rIns="0" anchor="t">
            <a:normAutofit/>
          </a:bodyPr>
          <a:lstStyle>
            <a:lvl1pPr marL="0" indent="0">
              <a:buNone/>
              <a:tabLst/>
              <a:defRPr sz="1400" b="0" cap="none" baseline="0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2pPr>
            <a:lvl3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3pPr>
            <a:lvl4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4pPr>
            <a:lvl5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5pPr>
            <a:lvl6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6pPr>
            <a:lvl7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7pPr>
            <a:lvl8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8pPr>
            <a:lvl9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Slide description here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E1209B2-2C83-D9C3-7057-97858BB9288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4963" y="1773238"/>
            <a:ext cx="5475528" cy="4500562"/>
          </a:xfrm>
          <a:solidFill>
            <a:schemeClr val="tx1">
              <a:alpha val="53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vert="horz" lIns="108000" tIns="108000" rIns="108000" bIns="108000" rtlCol="0">
            <a:normAutofit/>
          </a:bodyPr>
          <a:lstStyle>
            <a:lvl1pPr>
              <a:defRPr lang="en-US" dirty="0" smtClean="0"/>
            </a:lvl1pPr>
            <a:lvl2pPr>
              <a:defRPr lang="en-US" sz="1600" dirty="0" smtClean="0">
                <a:solidFill>
                  <a:schemeClr val="accent4"/>
                </a:solidFill>
              </a:defRPr>
            </a:lvl2pPr>
            <a:lvl3pPr>
              <a:defRPr lang="en-US" b="1" dirty="0" smtClean="0">
                <a:solidFill>
                  <a:schemeClr val="tx2"/>
                </a:solidFill>
              </a:defRPr>
            </a:lvl3pPr>
            <a:lvl4pPr>
              <a:defRPr lang="en-US" sz="1600" b="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E10159-D333-E2C0-00D4-F88244E1F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8632" y="6526501"/>
            <a:ext cx="348404" cy="3315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AFA70EE-EF21-5645-B7EF-DF5EA44B88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4EC2C974-F923-86BF-9D50-2661037D895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98430" y="1773238"/>
            <a:ext cx="5750188" cy="4500562"/>
          </a:xfrm>
          <a:solidFill>
            <a:schemeClr val="tx1">
              <a:alpha val="53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vert="horz" lIns="108000" tIns="108000" rIns="108000" bIns="108000" rtlCol="0">
            <a:normAutofit/>
          </a:bodyPr>
          <a:lstStyle>
            <a:lvl1pPr>
              <a:defRPr lang="en-US" dirty="0" smtClean="0"/>
            </a:lvl1pPr>
            <a:lvl2pPr>
              <a:defRPr lang="en-US" sz="1600" dirty="0" smtClean="0">
                <a:solidFill>
                  <a:srgbClr val="2EC1AB"/>
                </a:solidFill>
              </a:defRPr>
            </a:lvl2pPr>
            <a:lvl3pPr>
              <a:defRPr lang="en-US" b="1" dirty="0" smtClean="0">
                <a:solidFill>
                  <a:schemeClr val="tx2"/>
                </a:solidFill>
              </a:defRPr>
            </a:lvl3pPr>
            <a:lvl4pPr>
              <a:defRPr lang="en-US" sz="1600" b="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E1C02A35-851B-597F-D759-4A25ECA52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5813" y="333375"/>
            <a:ext cx="11501892" cy="237816"/>
          </a:xfrm>
        </p:spPr>
        <p:txBody>
          <a:bodyPr lIns="0" rIns="0" anchor="b"/>
          <a:lstStyle>
            <a:lvl1pPr marL="0" indent="0">
              <a:buNone/>
              <a:tabLst/>
              <a:defRPr sz="1400" b="0" cap="all" spc="100" baseline="0">
                <a:solidFill>
                  <a:schemeClr val="accent4"/>
                </a:solidFill>
                <a:latin typeface="+mj-lt"/>
              </a:defRPr>
            </a:lvl1pPr>
            <a:lvl2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2pPr>
            <a:lvl3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3pPr>
            <a:lvl4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4pPr>
            <a:lvl5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5pPr>
            <a:lvl6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6pPr>
            <a:lvl7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7pPr>
            <a:lvl8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8pPr>
            <a:lvl9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D205C04-A2B3-D8F7-12BD-20D96C761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3" y="6273800"/>
            <a:ext cx="11522073" cy="2508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9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6469A9E-DEBC-BDF8-C3C8-0B913C39C9FB}"/>
              </a:ext>
            </a:extLst>
          </p:cNvPr>
          <p:cNvSpPr/>
          <p:nvPr userDrawn="1"/>
        </p:nvSpPr>
        <p:spPr>
          <a:xfrm>
            <a:off x="341763" y="1773239"/>
            <a:ext cx="3678094" cy="424815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86A1B5-3572-336D-0948-41F49ECC8BEF}"/>
              </a:ext>
            </a:extLst>
          </p:cNvPr>
          <p:cNvSpPr/>
          <p:nvPr userDrawn="1"/>
        </p:nvSpPr>
        <p:spPr>
          <a:xfrm>
            <a:off x="4256925" y="1773239"/>
            <a:ext cx="3678094" cy="424815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E97D26-9678-01CB-8C6A-CCDB1ACF6D87}"/>
              </a:ext>
            </a:extLst>
          </p:cNvPr>
          <p:cNvSpPr/>
          <p:nvPr userDrawn="1"/>
        </p:nvSpPr>
        <p:spPr>
          <a:xfrm>
            <a:off x="8172088" y="1773239"/>
            <a:ext cx="3678094" cy="424815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72FB6A0F-A8B9-C52B-B72F-05F1EF0BEF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21518" y="5737272"/>
            <a:ext cx="2319337" cy="440668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 b="1" cap="all" spc="100" baseline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  <a:latin typeface="+mj-lt"/>
              </a:defRPr>
            </a:lvl4pPr>
            <a:lvl5pPr marL="4763" indent="0">
              <a:buNone/>
              <a:defRPr sz="1400" b="1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AE157583-862F-8128-93EC-C4225D5DE20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06664" y="5737272"/>
            <a:ext cx="2319337" cy="440668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 b="1" cap="all" spc="100" baseline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  <a:latin typeface="+mj-lt"/>
              </a:defRPr>
            </a:lvl4pPr>
            <a:lvl5pPr marL="4763" indent="0">
              <a:buNone/>
              <a:defRPr sz="1400" b="1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2CE53F00-3B2F-1182-0AFA-A02DBE21503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28037" y="5737272"/>
            <a:ext cx="2319337" cy="440668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 b="1" cap="all" spc="100" baseline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  <a:latin typeface="+mj-lt"/>
              </a:defRPr>
            </a:lvl4pPr>
            <a:lvl5pPr marL="4763" indent="0">
              <a:buNone/>
              <a:defRPr sz="1400" b="1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DF43E96E-087D-BF7E-AE57-608C91194D52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99907" y="2593082"/>
            <a:ext cx="3361806" cy="3022810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4BD8E-DBE8-1079-3BEB-C9F943025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355B-224A-0940-BEC9-6D5F82D44B2C}" type="datetime1">
              <a:rPr lang="en-CA" smtClean="0"/>
              <a:t>2025-07-01</a:t>
            </a:fld>
            <a:endParaRPr lang="en-US"/>
          </a:p>
        </p:txBody>
      </p:sp>
      <p:sp>
        <p:nvSpPr>
          <p:cNvPr id="10" name="Text Placeholder 59">
            <a:extLst>
              <a:ext uri="{FF2B5EF4-FFF2-40B4-BE49-F238E27FC236}">
                <a16:creationId xmlns:a16="http://schemas.microsoft.com/office/drawing/2014/main" id="{ACA3C649-8184-1FFD-E0C0-2FB5E25329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1818" y="1775755"/>
            <a:ext cx="3677942" cy="646113"/>
          </a:xfr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lIns="180000" tIns="0" bIns="0" anchor="ctr">
            <a:normAutofit/>
          </a:bodyPr>
          <a:lstStyle>
            <a:lvl1pPr marL="9525" indent="0">
              <a:buFont typeface="Arial" panose="020B0604020202020204" pitchFamily="34" charset="0"/>
              <a:buNone/>
              <a:tabLst>
                <a:tab pos="212725" algn="l"/>
              </a:tabLst>
              <a:defRPr sz="1400" b="1" cap="all" spc="100" baseline="0">
                <a:solidFill>
                  <a:schemeClr val="bg1"/>
                </a:solidFill>
                <a:latin typeface="+mj-lt"/>
              </a:defRPr>
            </a:lvl1pPr>
            <a:lvl2pPr marL="9525" indent="0">
              <a:buFont typeface="Arial" panose="020B0604020202020204" pitchFamily="34" charset="0"/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2pPr>
            <a:lvl3pPr marL="9525" indent="0">
              <a:buFont typeface="Arial" panose="020B0604020202020204" pitchFamily="34" charset="0"/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3pPr>
            <a:lvl4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4pPr>
            <a:lvl5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5pPr>
            <a:lvl6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6pPr>
            <a:lvl7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7pPr>
            <a:lvl8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8pPr>
            <a:lvl9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DDEA0000-8239-2954-E8A9-11E4A0894FE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415069" y="2593082"/>
            <a:ext cx="3361806" cy="3022810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59">
            <a:extLst>
              <a:ext uri="{FF2B5EF4-FFF2-40B4-BE49-F238E27FC236}">
                <a16:creationId xmlns:a16="http://schemas.microsoft.com/office/drawing/2014/main" id="{0E933311-5D9F-4C81-ACF6-CA095DA43C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56980" y="1775755"/>
            <a:ext cx="3677942" cy="646113"/>
          </a:xfrm>
          <a:solidFill>
            <a:schemeClr val="accent2"/>
          </a:solidFill>
          <a:ln w="12700">
            <a:solidFill>
              <a:schemeClr val="accent2"/>
            </a:solidFill>
          </a:ln>
        </p:spPr>
        <p:txBody>
          <a:bodyPr lIns="180000" tIns="0" bIns="0" anchor="ctr">
            <a:normAutofit/>
          </a:bodyPr>
          <a:lstStyle>
            <a:lvl1pPr marL="9525" indent="0">
              <a:buFont typeface="Arial" panose="020B0604020202020204" pitchFamily="34" charset="0"/>
              <a:buNone/>
              <a:tabLst>
                <a:tab pos="212725" algn="l"/>
              </a:tabLst>
              <a:defRPr sz="1400" b="1" cap="all" spc="100" baseline="0">
                <a:solidFill>
                  <a:schemeClr val="bg1"/>
                </a:solidFill>
                <a:latin typeface="+mj-lt"/>
              </a:defRPr>
            </a:lvl1pPr>
            <a:lvl2pPr marL="9525" indent="0">
              <a:buFont typeface="Arial" panose="020B0604020202020204" pitchFamily="34" charset="0"/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2pPr>
            <a:lvl3pPr marL="9525" indent="0">
              <a:buFont typeface="Arial" panose="020B0604020202020204" pitchFamily="34" charset="0"/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3pPr>
            <a:lvl4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4pPr>
            <a:lvl5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5pPr>
            <a:lvl6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6pPr>
            <a:lvl7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7pPr>
            <a:lvl8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8pPr>
            <a:lvl9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24CA3AFE-6060-115C-2699-CD515AEF0E3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8330232" y="2593082"/>
            <a:ext cx="3361806" cy="3022810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59">
            <a:extLst>
              <a:ext uri="{FF2B5EF4-FFF2-40B4-BE49-F238E27FC236}">
                <a16:creationId xmlns:a16="http://schemas.microsoft.com/office/drawing/2014/main" id="{BD6A6F04-306C-1879-5A2C-A039F0A3BE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72143" y="1775755"/>
            <a:ext cx="3677942" cy="646113"/>
          </a:xfrm>
          <a:solidFill>
            <a:schemeClr val="accent3"/>
          </a:solidFill>
          <a:ln w="12700">
            <a:solidFill>
              <a:schemeClr val="accent3"/>
            </a:solidFill>
          </a:ln>
        </p:spPr>
        <p:txBody>
          <a:bodyPr lIns="180000" tIns="0" bIns="0" anchor="ctr">
            <a:normAutofit/>
          </a:bodyPr>
          <a:lstStyle>
            <a:lvl1pPr marL="9525" indent="0">
              <a:buFont typeface="Arial" panose="020B0604020202020204" pitchFamily="34" charset="0"/>
              <a:buNone/>
              <a:tabLst>
                <a:tab pos="212725" algn="l"/>
              </a:tabLst>
              <a:defRPr sz="1400" b="1" cap="all" spc="100" baseline="0">
                <a:solidFill>
                  <a:schemeClr val="bg1"/>
                </a:solidFill>
                <a:latin typeface="+mj-lt"/>
              </a:defRPr>
            </a:lvl1pPr>
            <a:lvl2pPr marL="9525" indent="0">
              <a:buFont typeface="Arial" panose="020B0604020202020204" pitchFamily="34" charset="0"/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2pPr>
            <a:lvl3pPr marL="9525" indent="0">
              <a:buFont typeface="Arial" panose="020B0604020202020204" pitchFamily="34" charset="0"/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3pPr>
            <a:lvl4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4pPr>
            <a:lvl5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5pPr>
            <a:lvl6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6pPr>
            <a:lvl7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7pPr>
            <a:lvl8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8pPr>
            <a:lvl9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1B6B9924-A57C-325A-40D1-6947A8E467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813" y="574127"/>
            <a:ext cx="11501893" cy="440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Three Column Layout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0C994-BE68-9710-2141-CEC8EB7F2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8632" y="6526501"/>
            <a:ext cx="348404" cy="3315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AFA70EE-EF21-5645-B7EF-DF5EA44B88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3D9C0ED-A761-8BD0-5B97-5318521B6A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813" y="1014174"/>
            <a:ext cx="11501892" cy="506652"/>
          </a:xfrm>
        </p:spPr>
        <p:txBody>
          <a:bodyPr lIns="0" rIns="0" anchor="t">
            <a:normAutofit/>
          </a:bodyPr>
          <a:lstStyle>
            <a:lvl1pPr marL="0" indent="0">
              <a:buNone/>
              <a:tabLst/>
              <a:defRPr sz="1400" b="0" cap="none" baseline="0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2pPr>
            <a:lvl3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3pPr>
            <a:lvl4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4pPr>
            <a:lvl5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5pPr>
            <a:lvl6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6pPr>
            <a:lvl7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7pPr>
            <a:lvl8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8pPr>
            <a:lvl9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Slide description here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6AEF163A-0919-0B1E-43F4-810739B520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5813" y="333375"/>
            <a:ext cx="11501892" cy="237816"/>
          </a:xfrm>
        </p:spPr>
        <p:txBody>
          <a:bodyPr lIns="0" rIns="0" anchor="b"/>
          <a:lstStyle>
            <a:lvl1pPr marL="0" indent="0">
              <a:buNone/>
              <a:tabLst/>
              <a:defRPr sz="1400" b="0" cap="all" spc="100" baseline="0">
                <a:solidFill>
                  <a:schemeClr val="accent4"/>
                </a:solidFill>
                <a:latin typeface="+mj-lt"/>
              </a:defRPr>
            </a:lvl1pPr>
            <a:lvl2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2pPr>
            <a:lvl3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3pPr>
            <a:lvl4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4pPr>
            <a:lvl5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5pPr>
            <a:lvl6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6pPr>
            <a:lvl7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7pPr>
            <a:lvl8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8pPr>
            <a:lvl9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AC908A7-FD87-2CC9-6883-D83C4F2B4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3" y="6273800"/>
            <a:ext cx="11522073" cy="2508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3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015D0E-A28A-360C-0A14-799FD7CC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600976"/>
            <a:ext cx="11522072" cy="38009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C2C7C-3235-8367-876C-B1C200AA7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1773237"/>
            <a:ext cx="11522073" cy="44837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5CD04-B1D7-5CD5-CA1C-F864C3BA4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1364673" y="0"/>
            <a:ext cx="36000" cy="3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0AA5F-B8FB-704A-AE7D-95C0193A2AF8}" type="datetime1">
              <a:rPr lang="en-CA" smtClean="0"/>
              <a:t>2025-07-01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813D5-558E-2BC7-42A3-0C49C5F35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3" y="6273800"/>
            <a:ext cx="11522073" cy="2508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3D874-9B1F-62C6-8EE1-6B24C1DBD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8632" y="6526501"/>
            <a:ext cx="348404" cy="3315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AFA70EE-EF21-5645-B7EF-DF5EA44B88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D01C11-4B0F-78AE-9326-B2ED5C837872}"/>
              </a:ext>
            </a:extLst>
          </p:cNvPr>
          <p:cNvSpPr/>
          <p:nvPr userDrawn="1"/>
        </p:nvSpPr>
        <p:spPr>
          <a:xfrm>
            <a:off x="339449" y="6541399"/>
            <a:ext cx="4356275" cy="27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kern="0">
                <a:solidFill>
                  <a:schemeClr val="bg1"/>
                </a:solidFill>
                <a:cs typeface="Arial" panose="020B0604020202020204" pitchFamily="34" charset="0"/>
                <a:sym typeface="Arial"/>
              </a:rPr>
              <a:t>© 2024 J.D. Power. All Rights Reserved. CONFIDENTIAL &amp; PROPRIETARY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A35980-B573-75FD-CB2F-3390BAD78015}"/>
              </a:ext>
            </a:extLst>
          </p:cNvPr>
          <p:cNvGrpSpPr/>
          <p:nvPr userDrawn="1"/>
        </p:nvGrpSpPr>
        <p:grpSpPr>
          <a:xfrm>
            <a:off x="-210993" y="-269571"/>
            <a:ext cx="12607636" cy="7378396"/>
            <a:chOff x="-207818" y="-269571"/>
            <a:chExt cx="12607636" cy="737839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AD042E6-EB7D-C592-4DCA-72C539C463ED}"/>
                </a:ext>
              </a:extLst>
            </p:cNvPr>
            <p:cNvGrpSpPr/>
            <p:nvPr userDrawn="1"/>
          </p:nvGrpSpPr>
          <p:grpSpPr>
            <a:xfrm>
              <a:off x="12192000" y="333375"/>
              <a:ext cx="207818" cy="6193290"/>
              <a:chOff x="12192000" y="333375"/>
              <a:chExt cx="352926" cy="6193290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5A7EAE5F-35A5-3861-FA5F-C61B1D886C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33337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4DA393D-C845-4E5F-56D3-C0213C884CD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97103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5E6EC06-C0D5-AD16-5BC1-11AE0BDB25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152082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79036EF9-5818-9303-4AD6-A91EEA6A12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27380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BF287C6-1F98-7EDF-F2C1-6D4CF93397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52666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0F09611-B463-A072-CA7B-062BC3EC46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58420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92B754E-E58D-DECF-C255-0BD3A3A1DF0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389899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2C21A5B5-C7B4-8230-41B9-46EEC477CB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019103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AD14A21-71DC-058B-5293-24287647F791}"/>
                </a:ext>
              </a:extLst>
            </p:cNvPr>
            <p:cNvGrpSpPr/>
            <p:nvPr userDrawn="1"/>
          </p:nvGrpSpPr>
          <p:grpSpPr>
            <a:xfrm>
              <a:off x="334963" y="6858000"/>
              <a:ext cx="11534775" cy="250825"/>
              <a:chOff x="334963" y="6858000"/>
              <a:chExt cx="11534775" cy="250825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60C96F6-C8B7-2D69-BAF1-CEC14EFFB29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334963" y="6858000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CFEF4CF-28C7-B306-87A8-DF1764A3F0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6097409" y="6858000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C2CDCF4-3CF2-9C73-E145-6D778287959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11869738" y="6858000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CD1E46D-1B9E-839D-9F39-A1B6FDE84A3A}"/>
                </a:ext>
              </a:extLst>
            </p:cNvPr>
            <p:cNvGrpSpPr/>
            <p:nvPr userDrawn="1"/>
          </p:nvGrpSpPr>
          <p:grpSpPr>
            <a:xfrm>
              <a:off x="-207818" y="332015"/>
              <a:ext cx="207818" cy="6194650"/>
              <a:chOff x="12192000" y="333375"/>
              <a:chExt cx="352926" cy="6194650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458F03A-BDF3-A886-9ECE-56ED78DCA80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33337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7C891DF-E994-208D-A8A3-02AC9924517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97103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848AED1-3E3B-81E5-E43D-E480D84FD63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152082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34651C0B-8B79-5757-DF80-0BC16971AF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27516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E214D06-DF6C-161A-BC68-06F72238ED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52802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CCFF458-E28D-EEA4-7696-A184DC7957D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58420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DF9BAF28-A86B-6E30-6929-6FD34C1D52F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389899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DCB03C77-A4A4-EC65-6BAE-C419DE0B137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1771678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63F4D4C6-CED4-0EC1-E6D5-D1F476F38E9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028088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3035E1F-0478-6A90-537A-DF09E989886F}"/>
                </a:ext>
              </a:extLst>
            </p:cNvPr>
            <p:cNvGrpSpPr/>
            <p:nvPr userDrawn="1"/>
          </p:nvGrpSpPr>
          <p:grpSpPr>
            <a:xfrm>
              <a:off x="334963" y="-269571"/>
              <a:ext cx="11534775" cy="250825"/>
              <a:chOff x="334963" y="-269571"/>
              <a:chExt cx="11534775" cy="250825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0120CD8-2F2F-645F-B9DC-EDBE066160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334963" y="-269571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9618F8C7-973E-3CF7-F05D-FE3C60BDBF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6097409" y="-269571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BFE2F766-6CCA-80D2-BEDA-33597D9810F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11869738" y="-269571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 descr="A blue and green triangle with black background&#10;&#10;AI-generated content may be incorrect.">
            <a:extLst>
              <a:ext uri="{FF2B5EF4-FFF2-40B4-BE49-F238E27FC236}">
                <a16:creationId xmlns:a16="http://schemas.microsoft.com/office/drawing/2014/main" id="{6702B222-D92F-0151-B75B-88CBEB9653A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30000"/>
          </a:blip>
          <a:srcRect l="47326" r="29827" b="44730"/>
          <a:stretch/>
        </p:blipFill>
        <p:spPr>
          <a:xfrm flipV="1">
            <a:off x="7624689" y="-1"/>
            <a:ext cx="4567311" cy="622080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AC83298-E505-F41D-D523-ED16916339B8}"/>
              </a:ext>
            </a:extLst>
          </p:cNvPr>
          <p:cNvGrpSpPr/>
          <p:nvPr userDrawn="1"/>
        </p:nvGrpSpPr>
        <p:grpSpPr>
          <a:xfrm>
            <a:off x="8805468" y="6608270"/>
            <a:ext cx="2642942" cy="159984"/>
            <a:chOff x="8805468" y="6608270"/>
            <a:chExt cx="2642942" cy="15998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67AB181-841A-8CFA-FF0B-90DD0EEF50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8637"/>
            <a:stretch>
              <a:fillRect/>
            </a:stretch>
          </p:blipFill>
          <p:spPr>
            <a:xfrm>
              <a:off x="9826625" y="6608270"/>
              <a:ext cx="1621785" cy="15998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A8CB32D-F0DF-6640-8857-DC83805F5A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1363"/>
            <a:stretch>
              <a:fillRect/>
            </a:stretch>
          </p:blipFill>
          <p:spPr>
            <a:xfrm>
              <a:off x="8805468" y="6608270"/>
              <a:ext cx="1021157" cy="159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255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754" r:id="rId2"/>
    <p:sldLayoutId id="2147483654" r:id="rId3"/>
    <p:sldLayoutId id="2147483832" r:id="rId4"/>
    <p:sldLayoutId id="2147483655" r:id="rId5"/>
    <p:sldLayoutId id="2147483834" r:id="rId6"/>
    <p:sldLayoutId id="2147483747" r:id="rId7"/>
    <p:sldLayoutId id="2147483829" r:id="rId8"/>
    <p:sldLayoutId id="2147483749" r:id="rId9"/>
    <p:sldLayoutId id="2147483828" r:id="rId10"/>
    <p:sldLayoutId id="2147483830" r:id="rId11"/>
    <p:sldLayoutId id="2147483833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none" spc="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None/>
        <a:tabLst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accent2"/>
        </a:buClr>
        <a:buFont typeface="Arial" panose="020B0604020202020204" pitchFamily="34" charset="0"/>
        <a:buNone/>
        <a:tabLst/>
        <a:defRPr sz="1400" b="1" kern="1200" cap="all" spc="100" baseline="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Clr>
          <a:schemeClr val="accent2"/>
        </a:buClr>
        <a:buSzPct val="120000"/>
        <a:buFont typeface="Arial" panose="020B0604020202020204" pitchFamily="34" charset="0"/>
        <a:buNone/>
        <a:tabLst/>
        <a:defRPr sz="1800" b="1" kern="1200" cap="none" spc="0" baseline="0">
          <a:gradFill flip="none" rotWithShape="1">
            <a:gsLst>
              <a:gs pos="0">
                <a:schemeClr val="accent2"/>
              </a:gs>
              <a:gs pos="100000">
                <a:schemeClr val="accent5"/>
              </a:gs>
            </a:gsLst>
            <a:lin ang="0" scaled="1"/>
            <a:tileRect/>
          </a:gra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None/>
        <a:tabLst/>
        <a:defRPr sz="1800" b="1" kern="1200">
          <a:solidFill>
            <a:schemeClr val="accent4"/>
          </a:solidFill>
          <a:latin typeface="+mn-lt"/>
          <a:ea typeface="+mn-ea"/>
          <a:cs typeface="+mn-cs"/>
        </a:defRPr>
      </a:lvl4pPr>
      <a:lvl5pPr marL="179388" indent="-174625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tabLst>
          <a:tab pos="212725" algn="l"/>
        </a:tabLst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361950" indent="-180975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tabLst>
          <a:tab pos="212725" algn="l"/>
        </a:tabLst>
        <a:defRPr sz="1600" kern="1200">
          <a:solidFill>
            <a:schemeClr val="bg1"/>
          </a:solidFill>
          <a:latin typeface="+mn-lt"/>
          <a:ea typeface="+mn-ea"/>
          <a:cs typeface="+mn-cs"/>
        </a:defRPr>
      </a:lvl6pPr>
      <a:lvl7pPr marL="361950" indent="-180975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tabLst>
          <a:tab pos="212725" algn="l"/>
        </a:tabLst>
        <a:defRPr sz="1600" kern="1200">
          <a:solidFill>
            <a:schemeClr val="bg1"/>
          </a:solidFill>
          <a:latin typeface="+mn-lt"/>
          <a:ea typeface="+mn-ea"/>
          <a:cs typeface="+mn-cs"/>
        </a:defRPr>
      </a:lvl7pPr>
      <a:lvl8pPr marL="361950" indent="-180975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tabLst>
          <a:tab pos="212725" algn="l"/>
        </a:tabLst>
        <a:defRPr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361950" indent="-180975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tabLst>
          <a:tab pos="212725" algn="l"/>
        </a:tabLst>
        <a:defRPr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pos="211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3952" userDrawn="1">
          <p15:clr>
            <a:srgbClr val="F26B43"/>
          </p15:clr>
        </p15:guide>
        <p15:guide id="7" orient="horz" pos="618" userDrawn="1">
          <p15:clr>
            <a:srgbClr val="F26B43"/>
          </p15:clr>
        </p15:guide>
        <p15:guide id="8" orient="horz" pos="958" userDrawn="1">
          <p15:clr>
            <a:srgbClr val="F26B43"/>
          </p15:clr>
        </p15:guide>
        <p15:guide id="9" orient="horz" pos="2455" userDrawn="1">
          <p15:clr>
            <a:srgbClr val="F26B43"/>
          </p15:clr>
        </p15:guide>
        <p15:guide id="10" orient="horz" pos="368" userDrawn="1">
          <p15:clr>
            <a:srgbClr val="F26B43"/>
          </p15:clr>
        </p15:guide>
        <p15:guide id="11" orient="horz" pos="1117" userDrawn="1">
          <p15:clr>
            <a:srgbClr val="F26B43"/>
          </p15:clr>
        </p15:guide>
        <p15:guide id="12" orient="horz" pos="3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3" Type="http://schemas.microsoft.com/office/2007/relationships/hdphoto" Target="../media/hdphoto5.wdp"/><Relationship Id="rId18" Type="http://schemas.openxmlformats.org/officeDocument/2006/relationships/image" Target="../media/image26.png"/><Relationship Id="rId26" Type="http://schemas.openxmlformats.org/officeDocument/2006/relationships/image" Target="../media/image30.png"/><Relationship Id="rId21" Type="http://schemas.microsoft.com/office/2007/relationships/hdphoto" Target="../media/hdphoto8.wdp"/><Relationship Id="rId34" Type="http://schemas.openxmlformats.org/officeDocument/2006/relationships/image" Target="../media/image34.png"/><Relationship Id="rId7" Type="http://schemas.openxmlformats.org/officeDocument/2006/relationships/image" Target="../media/image18.svg"/><Relationship Id="rId12" Type="http://schemas.openxmlformats.org/officeDocument/2006/relationships/image" Target="../media/image22.png"/><Relationship Id="rId17" Type="http://schemas.openxmlformats.org/officeDocument/2006/relationships/image" Target="../media/image25.svg"/><Relationship Id="rId25" Type="http://schemas.microsoft.com/office/2007/relationships/hdphoto" Target="../media/hdphoto10.wdp"/><Relationship Id="rId33" Type="http://schemas.microsoft.com/office/2007/relationships/hdphoto" Target="../media/hdphoto14.wdp"/><Relationship Id="rId2" Type="http://schemas.openxmlformats.org/officeDocument/2006/relationships/image" Target="../media/image13.png"/><Relationship Id="rId16" Type="http://schemas.openxmlformats.org/officeDocument/2006/relationships/image" Target="../media/image24.png"/><Relationship Id="rId20" Type="http://schemas.openxmlformats.org/officeDocument/2006/relationships/image" Target="../media/image27.png"/><Relationship Id="rId29" Type="http://schemas.microsoft.com/office/2007/relationships/hdphoto" Target="../media/hdphoto12.wd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microsoft.com/office/2007/relationships/hdphoto" Target="../media/hdphoto4.wdp"/><Relationship Id="rId24" Type="http://schemas.openxmlformats.org/officeDocument/2006/relationships/image" Target="../media/image29.png"/><Relationship Id="rId32" Type="http://schemas.openxmlformats.org/officeDocument/2006/relationships/image" Target="../media/image33.png"/><Relationship Id="rId37" Type="http://schemas.microsoft.com/office/2007/relationships/hdphoto" Target="../media/hdphoto16.wdp"/><Relationship Id="rId5" Type="http://schemas.openxmlformats.org/officeDocument/2006/relationships/image" Target="../media/image16.svg"/><Relationship Id="rId15" Type="http://schemas.microsoft.com/office/2007/relationships/hdphoto" Target="../media/hdphoto6.wdp"/><Relationship Id="rId23" Type="http://schemas.microsoft.com/office/2007/relationships/hdphoto" Target="../media/hdphoto9.wdp"/><Relationship Id="rId28" Type="http://schemas.openxmlformats.org/officeDocument/2006/relationships/image" Target="../media/image31.png"/><Relationship Id="rId36" Type="http://schemas.openxmlformats.org/officeDocument/2006/relationships/image" Target="../media/image35.png"/><Relationship Id="rId10" Type="http://schemas.openxmlformats.org/officeDocument/2006/relationships/image" Target="../media/image21.png"/><Relationship Id="rId19" Type="http://schemas.microsoft.com/office/2007/relationships/hdphoto" Target="../media/hdphoto7.wdp"/><Relationship Id="rId31" Type="http://schemas.microsoft.com/office/2007/relationships/hdphoto" Target="../media/hdphoto13.wdp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3.png"/><Relationship Id="rId22" Type="http://schemas.openxmlformats.org/officeDocument/2006/relationships/image" Target="../media/image28.png"/><Relationship Id="rId27" Type="http://schemas.microsoft.com/office/2007/relationships/hdphoto" Target="../media/hdphoto11.wdp"/><Relationship Id="rId30" Type="http://schemas.openxmlformats.org/officeDocument/2006/relationships/image" Target="../media/image32.png"/><Relationship Id="rId35" Type="http://schemas.microsoft.com/office/2007/relationships/hdphoto" Target="../media/hdphoto15.wdp"/><Relationship Id="rId8" Type="http://schemas.openxmlformats.org/officeDocument/2006/relationships/image" Target="../media/image19.png"/><Relationship Id="rId3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F23A36-80B9-BE6A-9F47-3522000F1C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8AB5A-46D9-CE04-51BC-5B8FCEC8BE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82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485957DA-DF49-4ED0-601D-95D52DBD4635}"/>
              </a:ext>
            </a:extLst>
          </p:cNvPr>
          <p:cNvSpPr/>
          <p:nvPr/>
        </p:nvSpPr>
        <p:spPr>
          <a:xfrm>
            <a:off x="6188364" y="1006764"/>
            <a:ext cx="4738254" cy="2826327"/>
          </a:xfrm>
          <a:custGeom>
            <a:avLst/>
            <a:gdLst>
              <a:gd name="connsiteX0" fmla="*/ 0 w 4738254"/>
              <a:gd name="connsiteY0" fmla="*/ 2817091 h 2826327"/>
              <a:gd name="connsiteX1" fmla="*/ 0 w 4738254"/>
              <a:gd name="connsiteY1" fmla="*/ 2687781 h 2826327"/>
              <a:gd name="connsiteX2" fmla="*/ 1579418 w 4738254"/>
              <a:gd name="connsiteY2" fmla="*/ 1847272 h 2826327"/>
              <a:gd name="connsiteX3" fmla="*/ 3131127 w 4738254"/>
              <a:gd name="connsiteY3" fmla="*/ 1339272 h 2826327"/>
              <a:gd name="connsiteX4" fmla="*/ 4692072 w 4738254"/>
              <a:gd name="connsiteY4" fmla="*/ 0 h 2826327"/>
              <a:gd name="connsiteX5" fmla="*/ 4738254 w 4738254"/>
              <a:gd name="connsiteY5" fmla="*/ 2826327 h 2826327"/>
              <a:gd name="connsiteX6" fmla="*/ 0 w 4738254"/>
              <a:gd name="connsiteY6" fmla="*/ 2817091 h 282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38254" h="2826327">
                <a:moveTo>
                  <a:pt x="0" y="2817091"/>
                </a:moveTo>
                <a:lnTo>
                  <a:pt x="0" y="2687781"/>
                </a:lnTo>
                <a:lnTo>
                  <a:pt x="1579418" y="1847272"/>
                </a:lnTo>
                <a:lnTo>
                  <a:pt x="3131127" y="1339272"/>
                </a:lnTo>
                <a:lnTo>
                  <a:pt x="4692072" y="0"/>
                </a:lnTo>
                <a:lnTo>
                  <a:pt x="4738254" y="2826327"/>
                </a:lnTo>
                <a:lnTo>
                  <a:pt x="0" y="2817091"/>
                </a:lnTo>
                <a:close/>
              </a:path>
            </a:pathLst>
          </a:custGeom>
          <a:gradFill>
            <a:gsLst>
              <a:gs pos="0">
                <a:srgbClr val="2EC1AB"/>
              </a:gs>
              <a:gs pos="99000">
                <a:srgbClr val="2EC1AB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B2C139-461B-91B6-FC58-6DF63088F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>
                <a:latin typeface="Geogrotesque JDP" pitchFamily="2" charset="0"/>
              </a:rPr>
              <a:t>*Lorem ipsum dolor sit </a:t>
            </a:r>
            <a:r>
              <a:rPr lang="en-US" sz="1000" err="1">
                <a:latin typeface="Geogrotesque JDP" pitchFamily="2" charset="0"/>
              </a:rPr>
              <a:t>amet</a:t>
            </a:r>
            <a:r>
              <a:rPr lang="en-US" sz="1000">
                <a:latin typeface="Geogrotesque JDP" pitchFamily="2" charset="0"/>
              </a:rPr>
              <a:t>, </a:t>
            </a:r>
            <a:r>
              <a:rPr lang="en-US" sz="1000" err="1">
                <a:latin typeface="Geogrotesque JDP" pitchFamily="2" charset="0"/>
              </a:rPr>
              <a:t>consectetur</a:t>
            </a:r>
            <a:r>
              <a:rPr lang="en-US" sz="1000">
                <a:latin typeface="Geogrotesque JDP" pitchFamily="2" charset="0"/>
              </a:rPr>
              <a:t> </a:t>
            </a:r>
            <a:r>
              <a:rPr lang="en-US" sz="1000" err="1">
                <a:latin typeface="Geogrotesque JDP" pitchFamily="2" charset="0"/>
              </a:rPr>
              <a:t>adipiscing</a:t>
            </a:r>
            <a:r>
              <a:rPr lang="en-US" sz="1000">
                <a:latin typeface="Geogrotesque JDP" pitchFamily="2" charset="0"/>
              </a:rPr>
              <a:t> </a:t>
            </a:r>
            <a:r>
              <a:rPr lang="en-US" sz="1000" err="1">
                <a:latin typeface="Geogrotesque JDP" pitchFamily="2" charset="0"/>
              </a:rPr>
              <a:t>elit</a:t>
            </a:r>
            <a:r>
              <a:rPr lang="en-US" sz="1000">
                <a:latin typeface="Geogrotesque JDP" pitchFamily="2" charset="0"/>
              </a:rPr>
              <a:t>, sed </a:t>
            </a:r>
          </a:p>
          <a:p>
            <a:r>
              <a:rPr lang="en-US" sz="1000">
                <a:latin typeface="Geogrotesque JDP" pitchFamily="2" charset="0"/>
              </a:rPr>
              <a:t>do </a:t>
            </a:r>
            <a:r>
              <a:rPr lang="en-US" sz="1000" err="1">
                <a:latin typeface="Geogrotesque JDP" pitchFamily="2" charset="0"/>
              </a:rPr>
              <a:t>eiusmod</a:t>
            </a:r>
            <a:r>
              <a:rPr lang="en-US" sz="1000">
                <a:latin typeface="Geogrotesque JDP" pitchFamily="2" charset="0"/>
              </a:rPr>
              <a:t> </a:t>
            </a:r>
            <a:r>
              <a:rPr lang="en-US" sz="1000" err="1">
                <a:latin typeface="Geogrotesque JDP" pitchFamily="2" charset="0"/>
              </a:rPr>
              <a:t>tempor</a:t>
            </a:r>
            <a:r>
              <a:rPr lang="en-US" sz="1000">
                <a:latin typeface="Geogrotesque JDP" pitchFamily="2" charset="0"/>
              </a:rPr>
              <a:t> </a:t>
            </a:r>
            <a:r>
              <a:rPr lang="en-US" sz="1000" err="1">
                <a:latin typeface="Geogrotesque JDP" pitchFamily="2" charset="0"/>
              </a:rPr>
              <a:t>incididunt</a:t>
            </a:r>
            <a:r>
              <a:rPr lang="en-US" sz="1000">
                <a:latin typeface="Geogrotesque JDP" pitchFamily="2" charset="0"/>
              </a:rPr>
              <a:t> </a:t>
            </a:r>
            <a:endParaRPr lang="en-US" sz="1000" b="1">
              <a:latin typeface="Geogrotesque JDP" pitchFamily="2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E61341-A5F0-948E-F6BA-D437FAB90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FA70EE-EF21-5645-B7EF-DF5EA44B88C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C70B1D-B1F3-4138-78A1-2073EAF3CFBD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5411287" y="657227"/>
            <a:ext cx="6434899" cy="5442744"/>
          </a:xfrm>
        </p:spPr>
        <p:txBody>
          <a:bodyPr anchor="b"/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b="1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b="1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b="1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b="1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consectetur</a:t>
            </a:r>
            <a:r>
              <a:rPr lang="en-US" b="1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adipiscing</a:t>
            </a:r>
            <a:r>
              <a:rPr lang="en-US" b="1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elit</a:t>
            </a:r>
            <a:r>
              <a:rPr lang="en-US" b="1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</a:p>
          <a:p>
            <a:pPr marL="285750" marR="0" indent="-28575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 do </a:t>
            </a:r>
            <a:r>
              <a:rPr lang="en-US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eiusmod</a:t>
            </a:r>
            <a:r>
              <a:rPr lang="en-US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tempor</a:t>
            </a:r>
            <a:r>
              <a:rPr lang="en-US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incididunt</a:t>
            </a:r>
            <a:r>
              <a:rPr lang="en-US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endParaRPr lang="en-US" sz="1400" b="1" spc="-30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400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Duis </a:t>
            </a:r>
            <a:r>
              <a:rPr lang="en-US" sz="1400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aute</a:t>
            </a:r>
            <a:r>
              <a:rPr lang="en-US" sz="1400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irure</a:t>
            </a:r>
            <a:r>
              <a:rPr lang="en-US" sz="1400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dolor in </a:t>
            </a:r>
            <a:r>
              <a:rPr lang="en-US" sz="1400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reprehenderit</a:t>
            </a:r>
            <a:r>
              <a:rPr lang="en-US" sz="1400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400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voluptate</a:t>
            </a:r>
            <a:r>
              <a:rPr lang="en-US" sz="1400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velit</a:t>
            </a:r>
            <a:r>
              <a:rPr lang="en-US" sz="1400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esse</a:t>
            </a:r>
            <a:r>
              <a:rPr lang="en-US" sz="1400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cillum</a:t>
            </a:r>
            <a:r>
              <a:rPr lang="en-US" sz="1400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dolore </a:t>
            </a:r>
            <a:r>
              <a:rPr lang="en-US" sz="1400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eu</a:t>
            </a:r>
            <a:r>
              <a:rPr lang="en-US" sz="1400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fugiat</a:t>
            </a:r>
            <a:r>
              <a:rPr lang="en-US" sz="1400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nulla</a:t>
            </a:r>
            <a:r>
              <a:rPr lang="en-US" sz="1400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pariatur</a:t>
            </a:r>
            <a:r>
              <a:rPr lang="en-US" sz="1400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 </a:t>
            </a:r>
            <a:r>
              <a:rPr lang="en-US" sz="1400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Excepteur</a:t>
            </a:r>
            <a:r>
              <a:rPr lang="en-US" sz="1400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sint</a:t>
            </a:r>
            <a:r>
              <a:rPr lang="en-US" sz="1400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occaecat</a:t>
            </a:r>
            <a:endParaRPr lang="en-US" sz="1400" spc="-3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BC7F944-6B49-77C8-65DB-74F8FE20653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27267" y="584201"/>
            <a:ext cx="3025533" cy="936624"/>
          </a:xfrm>
        </p:spPr>
        <p:txBody>
          <a:bodyPr>
            <a:normAutofit/>
          </a:bodyPr>
          <a:lstStyle/>
          <a:p>
            <a:r>
              <a:rPr lang="en-US"/>
              <a:t>Briefing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68F4475-66EE-980B-9905-45424062D7D1}"/>
              </a:ext>
            </a:extLst>
          </p:cNvPr>
          <p:cNvSpPr txBox="1">
            <a:spLocks/>
          </p:cNvSpPr>
          <p:nvPr/>
        </p:nvSpPr>
        <p:spPr>
          <a:xfrm>
            <a:off x="345813" y="333375"/>
            <a:ext cx="4016434" cy="237816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1400" b="1" kern="1200" cap="all" spc="1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1400" b="1" kern="1200" cap="all" spc="1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400" b="1" kern="1200" cap="all" spc="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1400" b="1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1400" b="1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1400" b="1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1400" b="1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1400" b="1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1400" b="1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4"/>
                </a:solidFill>
              </a:rPr>
              <a:t>SECTION TITLE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9564C56-24BC-7222-4D11-D414B401BD7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</a:t>
            </a:r>
            <a:r>
              <a:rPr lang="en-US"/>
              <a:t>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36098D4-EB82-D8FC-AC88-0E9294FE3E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6511262"/>
              </p:ext>
            </p:extLst>
          </p:nvPr>
        </p:nvGraphicFramePr>
        <p:xfrm>
          <a:off x="5411286" y="483398"/>
          <a:ext cx="6434899" cy="3596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7699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8EE7846D-7F34-90BD-4091-0F94B2F9716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21518" y="5737272"/>
            <a:ext cx="2319337" cy="440668"/>
          </a:xfrm>
        </p:spPr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CABD4446-F9AD-7EF2-FFAB-1FED93857BB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006664" y="5737272"/>
            <a:ext cx="2319337" cy="440668"/>
          </a:xfrm>
        </p:spPr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D37B01E1-C8CD-9C10-2000-21BA81A0B74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828037" y="5737272"/>
            <a:ext cx="2319337" cy="440668"/>
          </a:xfrm>
        </p:spPr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034BD0-DF57-0171-81B0-1B31441A748B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99907" y="2593082"/>
            <a:ext cx="3361806" cy="3022810"/>
          </a:xfrm>
        </p:spPr>
        <p:txBody>
          <a:bodyPr>
            <a:normAutofit/>
          </a:bodyPr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35B5F-5B77-7AD5-CF7A-B21A1EDCAEB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1313" y="1776413"/>
            <a:ext cx="3678237" cy="646112"/>
          </a:xfrm>
          <a:solidFill>
            <a:schemeClr val="accent1"/>
          </a:solidFill>
          <a:ln>
            <a:noFill/>
          </a:ln>
        </p:spPr>
        <p:txBody>
          <a:bodyPr lIns="182880">
            <a:normAutofit/>
          </a:bodyPr>
          <a:lstStyle/>
          <a:p>
            <a:r>
              <a:rPr lang="en-US"/>
              <a:t>LOREM IPSUM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FAEF53-0BC5-3654-FECA-6196802FB3E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415069" y="2593082"/>
            <a:ext cx="3361806" cy="3022810"/>
          </a:xfrm>
        </p:spPr>
        <p:txBody>
          <a:bodyPr>
            <a:normAutofit/>
          </a:bodyPr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9B64E6-44E0-A385-E8A2-0C319B8561B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57675" y="1776413"/>
            <a:ext cx="3676650" cy="646112"/>
          </a:xfrm>
          <a:solidFill>
            <a:schemeClr val="accent2"/>
          </a:solidFill>
          <a:ln>
            <a:noFill/>
          </a:ln>
        </p:spPr>
        <p:txBody>
          <a:bodyPr lIns="182880">
            <a:normAutofit/>
          </a:bodyPr>
          <a:lstStyle/>
          <a:p>
            <a:r>
              <a:rPr lang="en-US"/>
              <a:t>LOREM IPSUM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2CBA42-EACF-5CF1-6088-C3D43FF1F49A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8330232" y="2593082"/>
            <a:ext cx="3361806" cy="3022810"/>
          </a:xfrm>
        </p:spPr>
        <p:txBody>
          <a:bodyPr>
            <a:normAutofit/>
          </a:bodyPr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E81299D-EF45-14A7-A9DA-46CE70C6A6E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72450" y="1776413"/>
            <a:ext cx="3678238" cy="646112"/>
          </a:xfrm>
          <a:solidFill>
            <a:schemeClr val="accent3"/>
          </a:solidFill>
          <a:ln>
            <a:noFill/>
          </a:ln>
        </p:spPr>
        <p:txBody>
          <a:bodyPr lIns="182880">
            <a:normAutofit/>
          </a:bodyPr>
          <a:lstStyle/>
          <a:p>
            <a:r>
              <a:rPr lang="en-US"/>
              <a:t>LOREM IPSUM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CCF8A2E-63B9-22EC-9783-9752BA336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13" y="574127"/>
            <a:ext cx="11501893" cy="440047"/>
          </a:xfrm>
        </p:spPr>
        <p:txBody>
          <a:bodyPr>
            <a:noAutofit/>
          </a:bodyPr>
          <a:lstStyle/>
          <a:p>
            <a:r>
              <a:rPr lang="en-US"/>
              <a:t>Comparing or listing three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6F14C8B-A1DC-1404-7F81-B1583A4EB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8632" y="6526501"/>
            <a:ext cx="348404" cy="331500"/>
          </a:xfrm>
        </p:spPr>
        <p:txBody>
          <a:bodyPr/>
          <a:lstStyle/>
          <a:p>
            <a:fld id="{BAFA70EE-EF21-5645-B7EF-DF5EA44B88C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A04CE5E-CBDB-6C63-05CA-A1E3154556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813" y="1014174"/>
            <a:ext cx="11501892" cy="506652"/>
          </a:xfrm>
        </p:spPr>
        <p:txBody>
          <a:bodyPr>
            <a:normAutofit lnSpcReduction="10000"/>
          </a:bodyPr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endParaRPr lang="en-US"/>
          </a:p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61FE697-D3F9-6880-0520-F9D1FE11A8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9547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304E0-EF7E-BABD-CFED-4B92CECB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421589"/>
            <a:ext cx="11522072" cy="380098"/>
          </a:xfrm>
        </p:spPr>
        <p:txBody>
          <a:bodyPr>
            <a:normAutofit fontScale="90000"/>
          </a:bodyPr>
          <a:lstStyle/>
          <a:p>
            <a:r>
              <a:rPr lang="en-US" b="0"/>
              <a:t>Insightful note about shift in experiences and/or industry changes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94A487-DDCD-580D-F270-E6520A7886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3" y="6273800"/>
            <a:ext cx="11522073" cy="2508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199D0-ABF1-91BB-F61B-5638BBFE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70EE-EF21-5645-B7EF-DF5EA44B88C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3E80888-7E78-C4C1-D801-3DC3F3516CB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rcRect t="14732" b="14732"/>
          <a:stretch/>
        </p:blipFill>
        <p:spPr>
          <a:xfrm>
            <a:off x="0" y="1214438"/>
            <a:ext cx="12192000" cy="4841875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859B30-AC6A-1512-BAC6-07C47FF4FE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chemeClr val="accent4"/>
          </a:solidFill>
        </p:spPr>
        <p:txBody>
          <a:bodyPr lIns="288000" tIns="72000" rIns="216000" bIns="72000" anchor="ctr"/>
          <a:lstStyle/>
          <a:p>
            <a:r>
              <a:rPr lang="en-US" sz="2000" b="1"/>
              <a:t>Lorem ipsum dolor sit </a:t>
            </a:r>
            <a:r>
              <a:rPr lang="en-US" sz="2000" b="1" err="1"/>
              <a:t>amet</a:t>
            </a:r>
            <a:r>
              <a:rPr lang="en-US" sz="2000" b="1"/>
              <a:t>, </a:t>
            </a:r>
            <a:r>
              <a:rPr lang="en-US" sz="2000" b="1" err="1"/>
              <a:t>consectetur</a:t>
            </a:r>
            <a:r>
              <a:rPr lang="en-US" sz="2000" b="1"/>
              <a:t> </a:t>
            </a:r>
            <a:r>
              <a:rPr lang="en-US" sz="2000" b="1" err="1"/>
              <a:t>adipiscing</a:t>
            </a:r>
            <a:r>
              <a:rPr lang="en-US" sz="2000" b="1"/>
              <a:t> </a:t>
            </a:r>
            <a:r>
              <a:rPr lang="en-US" sz="2000" b="1" err="1"/>
              <a:t>elit</a:t>
            </a:r>
            <a:r>
              <a:rPr lang="en-US" sz="2000" b="1"/>
              <a:t>, sed do </a:t>
            </a:r>
            <a:r>
              <a:rPr lang="en-US" sz="2000" b="1" err="1"/>
              <a:t>eiusmod</a:t>
            </a:r>
            <a:r>
              <a:rPr lang="en-US" sz="2000" b="1"/>
              <a:t> </a:t>
            </a:r>
            <a:r>
              <a:rPr lang="en-US" sz="2000" b="1" err="1"/>
              <a:t>tempor</a:t>
            </a:r>
            <a:r>
              <a:rPr lang="en-US" sz="2000" b="1"/>
              <a:t> </a:t>
            </a:r>
            <a:r>
              <a:rPr lang="en-US" sz="2000" b="1" err="1"/>
              <a:t>incididunt</a:t>
            </a:r>
            <a:r>
              <a:rPr lang="en-US" sz="2000" b="1"/>
              <a:t> </a:t>
            </a:r>
            <a:r>
              <a:rPr lang="en-US" sz="2000" b="1" err="1"/>
              <a:t>ut</a:t>
            </a:r>
            <a:r>
              <a:rPr lang="en-US" sz="2000" b="1"/>
              <a:t> labore et dolore magna </a:t>
            </a:r>
            <a:r>
              <a:rPr lang="en-US" sz="2000" b="1" err="1"/>
              <a:t>aliqua</a:t>
            </a:r>
            <a:r>
              <a:rPr lang="en-US" sz="2000" b="1"/>
              <a:t>. Ut </a:t>
            </a:r>
            <a:r>
              <a:rPr lang="en-US" sz="2000" b="1" err="1"/>
              <a:t>enim</a:t>
            </a:r>
            <a:r>
              <a:rPr lang="en-US" sz="2000" b="1"/>
              <a:t> ad minim </a:t>
            </a:r>
            <a:r>
              <a:rPr lang="en-US" sz="2000" b="1" err="1"/>
              <a:t>veniam</a:t>
            </a:r>
            <a:r>
              <a:rPr lang="en-US" sz="2000" b="1"/>
              <a:t>, </a:t>
            </a:r>
            <a:r>
              <a:rPr lang="en-US" sz="2000" b="1" err="1"/>
              <a:t>quis</a:t>
            </a:r>
            <a:r>
              <a:rPr lang="en-US" sz="2000" b="1"/>
              <a:t> </a:t>
            </a:r>
            <a:r>
              <a:rPr lang="en-US" sz="2000" b="1" err="1"/>
              <a:t>nostrud</a:t>
            </a:r>
            <a:r>
              <a:rPr lang="en-US" sz="2000" b="1"/>
              <a:t> exercitation </a:t>
            </a:r>
            <a:r>
              <a:rPr lang="en-US" sz="2000" b="1" err="1"/>
              <a:t>ullamco</a:t>
            </a:r>
            <a:r>
              <a:rPr lang="en-US" sz="2000" b="1"/>
              <a:t> </a:t>
            </a:r>
            <a:r>
              <a:rPr lang="en-US" sz="2000" b="1" err="1"/>
              <a:t>laboris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3007383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2F0B25-70C7-2DB2-698D-46923ADCB047}"/>
              </a:ext>
            </a:extLst>
          </p:cNvPr>
          <p:cNvSpPr txBox="1"/>
          <p:nvPr/>
        </p:nvSpPr>
        <p:spPr>
          <a:xfrm>
            <a:off x="411586" y="4309625"/>
            <a:ext cx="764338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>
                <a:latin typeface="Roboto" panose="02000000000000000000" pitchFamily="2" charset="0"/>
                <a:ea typeface="Roboto" panose="02000000000000000000" pitchFamily="2" charset="0"/>
              </a:rPr>
              <a:t>FIRST NAME LAST NAME</a:t>
            </a:r>
          </a:p>
          <a:p>
            <a:r>
              <a:rPr lang="en-US" sz="2000">
                <a:latin typeface="Roboto Light" panose="02000000000000000000" pitchFamily="2" charset="0"/>
                <a:ea typeface="Roboto Light" panose="02000000000000000000" pitchFamily="2" charset="0"/>
              </a:rPr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1704964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FF5AE7-6AA8-E09C-094F-EA6BE1CB2C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D56712-BA8F-8E03-D447-0D598D491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FA70EE-EF21-5645-B7EF-DF5EA44B88C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E1FD27C-A675-7DCE-48ED-D7F0BD6F5CD9}"/>
              </a:ext>
            </a:extLst>
          </p:cNvPr>
          <p:cNvSpPr txBox="1">
            <a:spLocks/>
          </p:cNvSpPr>
          <p:nvPr/>
        </p:nvSpPr>
        <p:spPr>
          <a:xfrm>
            <a:off x="345813" y="333375"/>
            <a:ext cx="10868552" cy="646331"/>
          </a:xfrm>
          <a:prstGeom prst="rect">
            <a:avLst/>
          </a:prstGeom>
          <a:noFill/>
        </p:spPr>
        <p:txBody>
          <a:bodyPr vert="horz" wrap="square" lIns="0" tIns="45720" rIns="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1400" b="1" kern="1200" cap="all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800" b="1" kern="1200" cap="none" spc="0" baseline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1"/>
                  <a:tileRect/>
                </a:gra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79388" indent="-1746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1272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50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12725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1950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12725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950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12725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1950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12725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>
                <a:solidFill>
                  <a:schemeClr val="bg1"/>
                </a:solidFill>
                <a:latin typeface="+mj-lt"/>
              </a:rPr>
              <a:t>ICONOGRAPHY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192CBA-1420-59B3-FE68-6BBA9A00BE35}"/>
              </a:ext>
            </a:extLst>
          </p:cNvPr>
          <p:cNvGrpSpPr/>
          <p:nvPr/>
        </p:nvGrpSpPr>
        <p:grpSpPr>
          <a:xfrm>
            <a:off x="334963" y="1562432"/>
            <a:ext cx="878889" cy="878889"/>
            <a:chOff x="2189940" y="3985592"/>
            <a:chExt cx="878889" cy="87888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A372BCE-9FED-5C77-62EA-6D259E5A90E5}"/>
                </a:ext>
              </a:extLst>
            </p:cNvPr>
            <p:cNvSpPr/>
            <p:nvPr/>
          </p:nvSpPr>
          <p:spPr>
            <a:xfrm>
              <a:off x="2189940" y="3985592"/>
              <a:ext cx="878889" cy="878889"/>
            </a:xfrm>
            <a:prstGeom prst="ellipse">
              <a:avLst/>
            </a:prstGeom>
            <a:solidFill>
              <a:schemeClr val="bg1">
                <a:alpha val="23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ADEBFB3-AC92-2536-232B-252FE73D1F07}"/>
                </a:ext>
              </a:extLst>
            </p:cNvPr>
            <p:cNvSpPr/>
            <p:nvPr/>
          </p:nvSpPr>
          <p:spPr>
            <a:xfrm>
              <a:off x="2733675" y="4352386"/>
              <a:ext cx="193675" cy="1936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5D32B47B-A7B9-5718-A2FC-110F1F913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66977" y="4124469"/>
              <a:ext cx="580358" cy="54518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00B23B2-33E5-0760-115D-FA8F89C045E3}"/>
              </a:ext>
            </a:extLst>
          </p:cNvPr>
          <p:cNvGrpSpPr/>
          <p:nvPr/>
        </p:nvGrpSpPr>
        <p:grpSpPr>
          <a:xfrm>
            <a:off x="1686713" y="1562432"/>
            <a:ext cx="878889" cy="878889"/>
            <a:chOff x="3154963" y="3064168"/>
            <a:chExt cx="878889" cy="87888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A2AC9CC-B0E0-CDDF-8AE0-93C8385CA965}"/>
                </a:ext>
              </a:extLst>
            </p:cNvPr>
            <p:cNvSpPr/>
            <p:nvPr/>
          </p:nvSpPr>
          <p:spPr>
            <a:xfrm>
              <a:off x="3154963" y="3064168"/>
              <a:ext cx="878889" cy="878889"/>
            </a:xfrm>
            <a:prstGeom prst="ellipse">
              <a:avLst/>
            </a:prstGeom>
            <a:solidFill>
              <a:schemeClr val="bg1">
                <a:alpha val="23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D4C774F8-64C4-39CE-7DDF-8D690D3C0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3271242" y="3180447"/>
              <a:ext cx="646331" cy="646331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E3E0174-8B6C-9302-B484-0350E7DB2F0A}"/>
                </a:ext>
              </a:extLst>
            </p:cNvPr>
            <p:cNvSpPr/>
            <p:nvPr/>
          </p:nvSpPr>
          <p:spPr>
            <a:xfrm>
              <a:off x="3453874" y="3363079"/>
              <a:ext cx="281066" cy="281066"/>
            </a:xfrm>
            <a:prstGeom prst="ellipse">
              <a:avLst/>
            </a:prstGeom>
            <a:solidFill>
              <a:srgbClr val="2EC1A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985B13-5037-E46B-4648-E5F92C87E62F}"/>
              </a:ext>
            </a:extLst>
          </p:cNvPr>
          <p:cNvGrpSpPr/>
          <p:nvPr/>
        </p:nvGrpSpPr>
        <p:grpSpPr>
          <a:xfrm>
            <a:off x="3038463" y="1586618"/>
            <a:ext cx="878889" cy="878889"/>
            <a:chOff x="2979857" y="1586618"/>
            <a:chExt cx="878889" cy="87888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677C90C-BCBE-8DF4-92A3-49FF2AE1E184}"/>
                </a:ext>
              </a:extLst>
            </p:cNvPr>
            <p:cNvSpPr/>
            <p:nvPr/>
          </p:nvSpPr>
          <p:spPr>
            <a:xfrm>
              <a:off x="2979857" y="1586618"/>
              <a:ext cx="878889" cy="878889"/>
            </a:xfrm>
            <a:prstGeom prst="ellipse">
              <a:avLst/>
            </a:prstGeom>
            <a:solidFill>
              <a:schemeClr val="bg1">
                <a:alpha val="23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59D391C-2828-91B3-EAD9-8DC345BEE826}"/>
                </a:ext>
              </a:extLst>
            </p:cNvPr>
            <p:cNvSpPr/>
            <p:nvPr/>
          </p:nvSpPr>
          <p:spPr>
            <a:xfrm>
              <a:off x="3279769" y="2136775"/>
              <a:ext cx="196008" cy="197662"/>
            </a:xfrm>
            <a:custGeom>
              <a:avLst/>
              <a:gdLst>
                <a:gd name="connsiteX0" fmla="*/ 190506 w 196008"/>
                <a:gd name="connsiteY0" fmla="*/ 177800 h 197662"/>
                <a:gd name="connsiteX1" fmla="*/ 168281 w 196008"/>
                <a:gd name="connsiteY1" fmla="*/ 174625 h 197662"/>
                <a:gd name="connsiteX2" fmla="*/ 158756 w 196008"/>
                <a:gd name="connsiteY2" fmla="*/ 168275 h 197662"/>
                <a:gd name="connsiteX3" fmla="*/ 139706 w 196008"/>
                <a:gd name="connsiteY3" fmla="*/ 158750 h 197662"/>
                <a:gd name="connsiteX4" fmla="*/ 127006 w 196008"/>
                <a:gd name="connsiteY4" fmla="*/ 139700 h 197662"/>
                <a:gd name="connsiteX5" fmla="*/ 120656 w 196008"/>
                <a:gd name="connsiteY5" fmla="*/ 130175 h 197662"/>
                <a:gd name="connsiteX6" fmla="*/ 111131 w 196008"/>
                <a:gd name="connsiteY6" fmla="*/ 123825 h 197662"/>
                <a:gd name="connsiteX7" fmla="*/ 101606 w 196008"/>
                <a:gd name="connsiteY7" fmla="*/ 104775 h 197662"/>
                <a:gd name="connsiteX8" fmla="*/ 95256 w 196008"/>
                <a:gd name="connsiteY8" fmla="*/ 95250 h 197662"/>
                <a:gd name="connsiteX9" fmla="*/ 92081 w 196008"/>
                <a:gd name="connsiteY9" fmla="*/ 85725 h 197662"/>
                <a:gd name="connsiteX10" fmla="*/ 85731 w 196008"/>
                <a:gd name="connsiteY10" fmla="*/ 53975 h 197662"/>
                <a:gd name="connsiteX11" fmla="*/ 82556 w 196008"/>
                <a:gd name="connsiteY11" fmla="*/ 38100 h 197662"/>
                <a:gd name="connsiteX12" fmla="*/ 79381 w 196008"/>
                <a:gd name="connsiteY12" fmla="*/ 19050 h 197662"/>
                <a:gd name="connsiteX13" fmla="*/ 73031 w 196008"/>
                <a:gd name="connsiteY13" fmla="*/ 0 h 197662"/>
                <a:gd name="connsiteX14" fmla="*/ 63506 w 196008"/>
                <a:gd name="connsiteY14" fmla="*/ 3175 h 197662"/>
                <a:gd name="connsiteX15" fmla="*/ 41281 w 196008"/>
                <a:gd name="connsiteY15" fmla="*/ 9525 h 197662"/>
                <a:gd name="connsiteX16" fmla="*/ 38106 w 196008"/>
                <a:gd name="connsiteY16" fmla="*/ 19050 h 197662"/>
                <a:gd name="connsiteX17" fmla="*/ 22231 w 196008"/>
                <a:gd name="connsiteY17" fmla="*/ 38100 h 197662"/>
                <a:gd name="connsiteX18" fmla="*/ 12706 w 196008"/>
                <a:gd name="connsiteY18" fmla="*/ 66675 h 197662"/>
                <a:gd name="connsiteX19" fmla="*/ 9531 w 196008"/>
                <a:gd name="connsiteY19" fmla="*/ 76200 h 197662"/>
                <a:gd name="connsiteX20" fmla="*/ 6356 w 196008"/>
                <a:gd name="connsiteY20" fmla="*/ 85725 h 197662"/>
                <a:gd name="connsiteX21" fmla="*/ 3181 w 196008"/>
                <a:gd name="connsiteY21" fmla="*/ 98425 h 197662"/>
                <a:gd name="connsiteX22" fmla="*/ 3181 w 196008"/>
                <a:gd name="connsiteY22" fmla="*/ 168275 h 197662"/>
                <a:gd name="connsiteX23" fmla="*/ 28581 w 196008"/>
                <a:gd name="connsiteY23" fmla="*/ 184150 h 197662"/>
                <a:gd name="connsiteX24" fmla="*/ 47631 w 196008"/>
                <a:gd name="connsiteY24" fmla="*/ 190500 h 197662"/>
                <a:gd name="connsiteX25" fmla="*/ 57156 w 196008"/>
                <a:gd name="connsiteY25" fmla="*/ 193675 h 197662"/>
                <a:gd name="connsiteX26" fmla="*/ 190506 w 196008"/>
                <a:gd name="connsiteY26" fmla="*/ 177800 h 19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6008" h="197662">
                  <a:moveTo>
                    <a:pt x="190506" y="177800"/>
                  </a:moveTo>
                  <a:cubicBezTo>
                    <a:pt x="209027" y="174625"/>
                    <a:pt x="175449" y="176775"/>
                    <a:pt x="168281" y="174625"/>
                  </a:cubicBezTo>
                  <a:cubicBezTo>
                    <a:pt x="164626" y="173529"/>
                    <a:pt x="162169" y="169982"/>
                    <a:pt x="158756" y="168275"/>
                  </a:cubicBezTo>
                  <a:cubicBezTo>
                    <a:pt x="132466" y="155130"/>
                    <a:pt x="167003" y="176948"/>
                    <a:pt x="139706" y="158750"/>
                  </a:cubicBezTo>
                  <a:lnTo>
                    <a:pt x="127006" y="139700"/>
                  </a:lnTo>
                  <a:cubicBezTo>
                    <a:pt x="124889" y="136525"/>
                    <a:pt x="123831" y="132292"/>
                    <a:pt x="120656" y="130175"/>
                  </a:cubicBezTo>
                  <a:lnTo>
                    <a:pt x="111131" y="123825"/>
                  </a:lnTo>
                  <a:cubicBezTo>
                    <a:pt x="92933" y="96528"/>
                    <a:pt x="114751" y="131065"/>
                    <a:pt x="101606" y="104775"/>
                  </a:cubicBezTo>
                  <a:cubicBezTo>
                    <a:pt x="99899" y="101362"/>
                    <a:pt x="96963" y="98663"/>
                    <a:pt x="95256" y="95250"/>
                  </a:cubicBezTo>
                  <a:cubicBezTo>
                    <a:pt x="93759" y="92257"/>
                    <a:pt x="92834" y="88986"/>
                    <a:pt x="92081" y="85725"/>
                  </a:cubicBezTo>
                  <a:cubicBezTo>
                    <a:pt x="89654" y="75208"/>
                    <a:pt x="87848" y="64558"/>
                    <a:pt x="85731" y="53975"/>
                  </a:cubicBezTo>
                  <a:cubicBezTo>
                    <a:pt x="84673" y="48683"/>
                    <a:pt x="83443" y="43423"/>
                    <a:pt x="82556" y="38100"/>
                  </a:cubicBezTo>
                  <a:cubicBezTo>
                    <a:pt x="81498" y="31750"/>
                    <a:pt x="80942" y="25295"/>
                    <a:pt x="79381" y="19050"/>
                  </a:cubicBezTo>
                  <a:cubicBezTo>
                    <a:pt x="77758" y="12556"/>
                    <a:pt x="73031" y="0"/>
                    <a:pt x="73031" y="0"/>
                  </a:cubicBezTo>
                  <a:cubicBezTo>
                    <a:pt x="69856" y="1058"/>
                    <a:pt x="66724" y="2256"/>
                    <a:pt x="63506" y="3175"/>
                  </a:cubicBezTo>
                  <a:cubicBezTo>
                    <a:pt x="35599" y="11148"/>
                    <a:pt x="64119" y="1912"/>
                    <a:pt x="41281" y="9525"/>
                  </a:cubicBezTo>
                  <a:cubicBezTo>
                    <a:pt x="40223" y="12700"/>
                    <a:pt x="39603" y="16057"/>
                    <a:pt x="38106" y="19050"/>
                  </a:cubicBezTo>
                  <a:cubicBezTo>
                    <a:pt x="33686" y="27891"/>
                    <a:pt x="29253" y="31078"/>
                    <a:pt x="22231" y="38100"/>
                  </a:cubicBezTo>
                  <a:lnTo>
                    <a:pt x="12706" y="66675"/>
                  </a:lnTo>
                  <a:lnTo>
                    <a:pt x="9531" y="76200"/>
                  </a:lnTo>
                  <a:cubicBezTo>
                    <a:pt x="8473" y="79375"/>
                    <a:pt x="7168" y="82478"/>
                    <a:pt x="6356" y="85725"/>
                  </a:cubicBezTo>
                  <a:lnTo>
                    <a:pt x="3181" y="98425"/>
                  </a:lnTo>
                  <a:cubicBezTo>
                    <a:pt x="1261" y="123387"/>
                    <a:pt x="-2900" y="143952"/>
                    <a:pt x="3181" y="168275"/>
                  </a:cubicBezTo>
                  <a:cubicBezTo>
                    <a:pt x="6383" y="181082"/>
                    <a:pt x="17946" y="180605"/>
                    <a:pt x="28581" y="184150"/>
                  </a:cubicBezTo>
                  <a:lnTo>
                    <a:pt x="47631" y="190500"/>
                  </a:lnTo>
                  <a:lnTo>
                    <a:pt x="57156" y="193675"/>
                  </a:lnTo>
                  <a:cubicBezTo>
                    <a:pt x="98810" y="207560"/>
                    <a:pt x="171985" y="180975"/>
                    <a:pt x="190506" y="177800"/>
                  </a:cubicBezTo>
                  <a:close/>
                </a:path>
              </a:pathLst>
            </a:custGeom>
            <a:solidFill>
              <a:srgbClr val="2EC1A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276D4E7F-C3B4-3456-3D34-E3223456E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07283" y="1720756"/>
              <a:ext cx="424036" cy="610612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B4E90C7-66D9-0303-72E2-677E10ECD6C1}"/>
              </a:ext>
            </a:extLst>
          </p:cNvPr>
          <p:cNvGrpSpPr/>
          <p:nvPr/>
        </p:nvGrpSpPr>
        <p:grpSpPr>
          <a:xfrm>
            <a:off x="4390213" y="1593936"/>
            <a:ext cx="878889" cy="878889"/>
            <a:chOff x="4379164" y="1593936"/>
            <a:chExt cx="878889" cy="87888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965C52D-2487-14C8-BB4E-EA18971A8142}"/>
                </a:ext>
              </a:extLst>
            </p:cNvPr>
            <p:cNvSpPr/>
            <p:nvPr/>
          </p:nvSpPr>
          <p:spPr>
            <a:xfrm>
              <a:off x="4379164" y="1593936"/>
              <a:ext cx="878889" cy="878889"/>
            </a:xfrm>
            <a:prstGeom prst="ellipse">
              <a:avLst/>
            </a:prstGeom>
            <a:solidFill>
              <a:schemeClr val="bg1">
                <a:alpha val="23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78337F4-27C7-274D-9EDC-381A269F14D7}"/>
                </a:ext>
              </a:extLst>
            </p:cNvPr>
            <p:cNvSpPr/>
            <p:nvPr/>
          </p:nvSpPr>
          <p:spPr>
            <a:xfrm>
              <a:off x="4952493" y="2044700"/>
              <a:ext cx="98932" cy="142875"/>
            </a:xfrm>
            <a:custGeom>
              <a:avLst/>
              <a:gdLst>
                <a:gd name="connsiteX0" fmla="*/ 67182 w 98932"/>
                <a:gd name="connsiteY0" fmla="*/ 0 h 142875"/>
                <a:gd name="connsiteX1" fmla="*/ 73532 w 98932"/>
                <a:gd name="connsiteY1" fmla="*/ 31750 h 142875"/>
                <a:gd name="connsiteX2" fmla="*/ 79882 w 98932"/>
                <a:gd name="connsiteY2" fmla="*/ 41275 h 142875"/>
                <a:gd name="connsiteX3" fmla="*/ 83057 w 98932"/>
                <a:gd name="connsiteY3" fmla="*/ 50800 h 142875"/>
                <a:gd name="connsiteX4" fmla="*/ 98932 w 98932"/>
                <a:gd name="connsiteY4" fmla="*/ 79375 h 142875"/>
                <a:gd name="connsiteX5" fmla="*/ 92582 w 98932"/>
                <a:gd name="connsiteY5" fmla="*/ 130175 h 142875"/>
                <a:gd name="connsiteX6" fmla="*/ 86232 w 98932"/>
                <a:gd name="connsiteY6" fmla="*/ 139700 h 142875"/>
                <a:gd name="connsiteX7" fmla="*/ 76707 w 98932"/>
                <a:gd name="connsiteY7" fmla="*/ 142875 h 142875"/>
                <a:gd name="connsiteX8" fmla="*/ 32257 w 98932"/>
                <a:gd name="connsiteY8" fmla="*/ 139700 h 142875"/>
                <a:gd name="connsiteX9" fmla="*/ 10032 w 98932"/>
                <a:gd name="connsiteY9" fmla="*/ 133350 h 142875"/>
                <a:gd name="connsiteX10" fmla="*/ 3682 w 98932"/>
                <a:gd name="connsiteY10" fmla="*/ 123825 h 142875"/>
                <a:gd name="connsiteX11" fmla="*/ 3682 w 98932"/>
                <a:gd name="connsiteY11" fmla="*/ 82550 h 142875"/>
                <a:gd name="connsiteX12" fmla="*/ 6857 w 98932"/>
                <a:gd name="connsiteY12" fmla="*/ 73025 h 142875"/>
                <a:gd name="connsiteX13" fmla="*/ 19557 w 98932"/>
                <a:gd name="connsiteY13" fmla="*/ 53975 h 142875"/>
                <a:gd name="connsiteX14" fmla="*/ 25907 w 98932"/>
                <a:gd name="connsiteY14" fmla="*/ 44450 h 142875"/>
                <a:gd name="connsiteX15" fmla="*/ 41782 w 98932"/>
                <a:gd name="connsiteY15" fmla="*/ 15875 h 142875"/>
                <a:gd name="connsiteX16" fmla="*/ 67182 w 98932"/>
                <a:gd name="connsiteY16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8932" h="142875">
                  <a:moveTo>
                    <a:pt x="67182" y="0"/>
                  </a:moveTo>
                  <a:cubicBezTo>
                    <a:pt x="68352" y="8190"/>
                    <a:pt x="69099" y="22884"/>
                    <a:pt x="73532" y="31750"/>
                  </a:cubicBezTo>
                  <a:cubicBezTo>
                    <a:pt x="75239" y="35163"/>
                    <a:pt x="78175" y="37862"/>
                    <a:pt x="79882" y="41275"/>
                  </a:cubicBezTo>
                  <a:cubicBezTo>
                    <a:pt x="81379" y="44268"/>
                    <a:pt x="81432" y="47874"/>
                    <a:pt x="83057" y="50800"/>
                  </a:cubicBezTo>
                  <a:cubicBezTo>
                    <a:pt x="101253" y="83552"/>
                    <a:pt x="91748" y="57822"/>
                    <a:pt x="98932" y="79375"/>
                  </a:cubicBezTo>
                  <a:cubicBezTo>
                    <a:pt x="98326" y="87253"/>
                    <a:pt x="99435" y="116468"/>
                    <a:pt x="92582" y="130175"/>
                  </a:cubicBezTo>
                  <a:cubicBezTo>
                    <a:pt x="90875" y="133588"/>
                    <a:pt x="89212" y="137316"/>
                    <a:pt x="86232" y="139700"/>
                  </a:cubicBezTo>
                  <a:cubicBezTo>
                    <a:pt x="83619" y="141791"/>
                    <a:pt x="79882" y="141817"/>
                    <a:pt x="76707" y="142875"/>
                  </a:cubicBezTo>
                  <a:cubicBezTo>
                    <a:pt x="61890" y="141817"/>
                    <a:pt x="47021" y="141340"/>
                    <a:pt x="32257" y="139700"/>
                  </a:cubicBezTo>
                  <a:cubicBezTo>
                    <a:pt x="26277" y="139036"/>
                    <a:pt x="16053" y="135357"/>
                    <a:pt x="10032" y="133350"/>
                  </a:cubicBezTo>
                  <a:cubicBezTo>
                    <a:pt x="7915" y="130175"/>
                    <a:pt x="5389" y="127238"/>
                    <a:pt x="3682" y="123825"/>
                  </a:cubicBezTo>
                  <a:cubicBezTo>
                    <a:pt x="-3171" y="110119"/>
                    <a:pt x="1174" y="98851"/>
                    <a:pt x="3682" y="82550"/>
                  </a:cubicBezTo>
                  <a:cubicBezTo>
                    <a:pt x="4191" y="79242"/>
                    <a:pt x="5232" y="75951"/>
                    <a:pt x="6857" y="73025"/>
                  </a:cubicBezTo>
                  <a:cubicBezTo>
                    <a:pt x="10563" y="66354"/>
                    <a:pt x="15324" y="60325"/>
                    <a:pt x="19557" y="53975"/>
                  </a:cubicBezTo>
                  <a:cubicBezTo>
                    <a:pt x="21674" y="50800"/>
                    <a:pt x="24700" y="48070"/>
                    <a:pt x="25907" y="44450"/>
                  </a:cubicBezTo>
                  <a:cubicBezTo>
                    <a:pt x="31495" y="27685"/>
                    <a:pt x="27226" y="37710"/>
                    <a:pt x="41782" y="15875"/>
                  </a:cubicBezTo>
                  <a:lnTo>
                    <a:pt x="67182" y="0"/>
                  </a:lnTo>
                  <a:close/>
                </a:path>
              </a:pathLst>
            </a:custGeom>
            <a:solidFill>
              <a:srgbClr val="2EC1A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6630930E-A554-2820-DA61-9FA558E6F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567073" y="1756300"/>
              <a:ext cx="523108" cy="554811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3B96618-4020-D0D2-A247-4F6A25D42777}"/>
              </a:ext>
            </a:extLst>
          </p:cNvPr>
          <p:cNvGrpSpPr/>
          <p:nvPr/>
        </p:nvGrpSpPr>
        <p:grpSpPr>
          <a:xfrm>
            <a:off x="8445463" y="1586618"/>
            <a:ext cx="878889" cy="878889"/>
            <a:chOff x="8328191" y="1586618"/>
            <a:chExt cx="878889" cy="87888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965D8D-6527-3D39-238F-ACB1201C35CF}"/>
                </a:ext>
              </a:extLst>
            </p:cNvPr>
            <p:cNvSpPr/>
            <p:nvPr/>
          </p:nvSpPr>
          <p:spPr>
            <a:xfrm>
              <a:off x="8328191" y="1586618"/>
              <a:ext cx="878889" cy="878889"/>
            </a:xfrm>
            <a:prstGeom prst="ellipse">
              <a:avLst/>
            </a:prstGeom>
            <a:solidFill>
              <a:schemeClr val="bg1">
                <a:alpha val="23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178840E-2101-112A-A8B4-3DA4E52CA3AC}"/>
                </a:ext>
              </a:extLst>
            </p:cNvPr>
            <p:cNvSpPr/>
            <p:nvPr/>
          </p:nvSpPr>
          <p:spPr>
            <a:xfrm>
              <a:off x="8705850" y="1939925"/>
              <a:ext cx="149225" cy="219075"/>
            </a:xfrm>
            <a:custGeom>
              <a:avLst/>
              <a:gdLst>
                <a:gd name="connsiteX0" fmla="*/ 76200 w 149225"/>
                <a:gd name="connsiteY0" fmla="*/ 0 h 219075"/>
                <a:gd name="connsiteX1" fmla="*/ 0 w 149225"/>
                <a:gd name="connsiteY1" fmla="*/ 133350 h 219075"/>
                <a:gd name="connsiteX2" fmla="*/ 57150 w 149225"/>
                <a:gd name="connsiteY2" fmla="*/ 133350 h 219075"/>
                <a:gd name="connsiteX3" fmla="*/ 57150 w 149225"/>
                <a:gd name="connsiteY3" fmla="*/ 219075 h 219075"/>
                <a:gd name="connsiteX4" fmla="*/ 149225 w 149225"/>
                <a:gd name="connsiteY4" fmla="*/ 79375 h 219075"/>
                <a:gd name="connsiteX5" fmla="*/ 76200 w 149225"/>
                <a:gd name="connsiteY5" fmla="*/ 79375 h 219075"/>
                <a:gd name="connsiteX6" fmla="*/ 76200 w 149225"/>
                <a:gd name="connsiteY6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225" h="219075">
                  <a:moveTo>
                    <a:pt x="76200" y="0"/>
                  </a:moveTo>
                  <a:lnTo>
                    <a:pt x="0" y="133350"/>
                  </a:lnTo>
                  <a:lnTo>
                    <a:pt x="57150" y="133350"/>
                  </a:lnTo>
                  <a:lnTo>
                    <a:pt x="57150" y="219075"/>
                  </a:lnTo>
                  <a:lnTo>
                    <a:pt x="149225" y="79375"/>
                  </a:lnTo>
                  <a:lnTo>
                    <a:pt x="76200" y="79375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2EC1A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93086FBE-1FB7-D754-D238-30B2CE7F6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451988" y="1701800"/>
              <a:ext cx="635000" cy="635000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4ED8653-B1D8-C856-22FC-10A30F38DB0A}"/>
              </a:ext>
            </a:extLst>
          </p:cNvPr>
          <p:cNvGrpSpPr/>
          <p:nvPr/>
        </p:nvGrpSpPr>
        <p:grpSpPr>
          <a:xfrm>
            <a:off x="7093713" y="1586618"/>
            <a:ext cx="878889" cy="878889"/>
            <a:chOff x="7078511" y="1586618"/>
            <a:chExt cx="878889" cy="878889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0379A9E-E01F-D321-B399-D9D1D99A7711}"/>
                </a:ext>
              </a:extLst>
            </p:cNvPr>
            <p:cNvSpPr/>
            <p:nvPr/>
          </p:nvSpPr>
          <p:spPr>
            <a:xfrm>
              <a:off x="7078511" y="1586618"/>
              <a:ext cx="878889" cy="878889"/>
            </a:xfrm>
            <a:prstGeom prst="ellipse">
              <a:avLst/>
            </a:prstGeom>
            <a:solidFill>
              <a:schemeClr val="bg1">
                <a:alpha val="23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CD37AAF8-2000-8CA5-B501-A006C8D32A19}"/>
                </a:ext>
              </a:extLst>
            </p:cNvPr>
            <p:cNvSpPr/>
            <p:nvPr/>
          </p:nvSpPr>
          <p:spPr>
            <a:xfrm>
              <a:off x="7394575" y="1793875"/>
              <a:ext cx="165100" cy="88900"/>
            </a:xfrm>
            <a:prstGeom prst="roundRect">
              <a:avLst/>
            </a:prstGeom>
            <a:solidFill>
              <a:srgbClr val="2EC1A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 descr="A black background with white spots&#10;&#10;Description automatically generated">
              <a:extLst>
                <a:ext uri="{FF2B5EF4-FFF2-40B4-BE49-F238E27FC236}">
                  <a16:creationId xmlns:a16="http://schemas.microsoft.com/office/drawing/2014/main" id="{AA7EF0F5-5D07-2885-5326-3A3F89B04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41616" y="1691520"/>
              <a:ext cx="594480" cy="59448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1A7E5DA-DD8F-57A4-A677-7C40BF1EF90F}"/>
              </a:ext>
            </a:extLst>
          </p:cNvPr>
          <p:cNvGrpSpPr/>
          <p:nvPr/>
        </p:nvGrpSpPr>
        <p:grpSpPr>
          <a:xfrm>
            <a:off x="5741963" y="1586618"/>
            <a:ext cx="878889" cy="878889"/>
            <a:chOff x="5727231" y="1586618"/>
            <a:chExt cx="878889" cy="878889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8DAEC9D-3E4D-2431-AA58-F9C26502207E}"/>
                </a:ext>
              </a:extLst>
            </p:cNvPr>
            <p:cNvSpPr/>
            <p:nvPr/>
          </p:nvSpPr>
          <p:spPr>
            <a:xfrm>
              <a:off x="5727231" y="1586618"/>
              <a:ext cx="878889" cy="878889"/>
            </a:xfrm>
            <a:prstGeom prst="ellipse">
              <a:avLst/>
            </a:prstGeom>
            <a:solidFill>
              <a:schemeClr val="bg1">
                <a:alpha val="23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231BA29A-7F43-8F15-34B9-7ED6E736BBDC}"/>
                </a:ext>
              </a:extLst>
            </p:cNvPr>
            <p:cNvSpPr/>
            <p:nvPr/>
          </p:nvSpPr>
          <p:spPr>
            <a:xfrm>
              <a:off x="5975350" y="1756300"/>
              <a:ext cx="95250" cy="105043"/>
            </a:xfrm>
            <a:prstGeom prst="roundRect">
              <a:avLst/>
            </a:prstGeom>
            <a:solidFill>
              <a:srgbClr val="2EC1A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A black background with white spots&#10;&#10;Description automatically generated">
              <a:extLst>
                <a:ext uri="{FF2B5EF4-FFF2-40B4-BE49-F238E27FC236}">
                  <a16:creationId xmlns:a16="http://schemas.microsoft.com/office/drawing/2014/main" id="{EBA0C3AC-5A1F-0E7C-2883-13BDD75A1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65596" y="1730663"/>
              <a:ext cx="561784" cy="561784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54044AB-E781-EA4A-B9D7-0E072E5A6AEC}"/>
              </a:ext>
            </a:extLst>
          </p:cNvPr>
          <p:cNvGrpSpPr/>
          <p:nvPr/>
        </p:nvGrpSpPr>
        <p:grpSpPr>
          <a:xfrm>
            <a:off x="11148961" y="1586618"/>
            <a:ext cx="878889" cy="878889"/>
            <a:chOff x="10824780" y="1586618"/>
            <a:chExt cx="878889" cy="878889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36C90EC-A331-6E1E-FE31-5FE80F02BACF}"/>
                </a:ext>
              </a:extLst>
            </p:cNvPr>
            <p:cNvSpPr/>
            <p:nvPr/>
          </p:nvSpPr>
          <p:spPr>
            <a:xfrm>
              <a:off x="10824780" y="1586618"/>
              <a:ext cx="878889" cy="878889"/>
            </a:xfrm>
            <a:prstGeom prst="ellipse">
              <a:avLst/>
            </a:prstGeom>
            <a:solidFill>
              <a:schemeClr val="bg1">
                <a:alpha val="23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5ECE263-AEE6-3DD2-63A2-F9EBCAC8DAF4}"/>
                </a:ext>
              </a:extLst>
            </p:cNvPr>
            <p:cNvSpPr/>
            <p:nvPr/>
          </p:nvSpPr>
          <p:spPr>
            <a:xfrm>
              <a:off x="10966450" y="1737013"/>
              <a:ext cx="593725" cy="593725"/>
            </a:xfrm>
            <a:prstGeom prst="ellipse">
              <a:avLst/>
            </a:prstGeom>
            <a:solidFill>
              <a:srgbClr val="2EC1A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81BAE173-EB45-06EC-134F-9AD0D068F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0957478" y="1730663"/>
              <a:ext cx="613500" cy="6135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E24675A-3AEE-4EF4-7858-5F19527F1853}"/>
              </a:ext>
            </a:extLst>
          </p:cNvPr>
          <p:cNvGrpSpPr/>
          <p:nvPr/>
        </p:nvGrpSpPr>
        <p:grpSpPr>
          <a:xfrm>
            <a:off x="9797213" y="1586618"/>
            <a:ext cx="878889" cy="878889"/>
            <a:chOff x="9577871" y="1586618"/>
            <a:chExt cx="878889" cy="878889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C24C6FF-23C6-FBAE-0D10-8EE09F980A6D}"/>
                </a:ext>
              </a:extLst>
            </p:cNvPr>
            <p:cNvSpPr/>
            <p:nvPr/>
          </p:nvSpPr>
          <p:spPr>
            <a:xfrm>
              <a:off x="9577871" y="1586618"/>
              <a:ext cx="878889" cy="878889"/>
            </a:xfrm>
            <a:prstGeom prst="ellipse">
              <a:avLst/>
            </a:prstGeom>
            <a:solidFill>
              <a:schemeClr val="bg1">
                <a:alpha val="23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845C572B-E97F-6D3D-752D-638567981299}"/>
                </a:ext>
              </a:extLst>
            </p:cNvPr>
            <p:cNvSpPr/>
            <p:nvPr/>
          </p:nvSpPr>
          <p:spPr>
            <a:xfrm>
              <a:off x="9739664" y="1793875"/>
              <a:ext cx="424056" cy="470399"/>
            </a:xfrm>
            <a:custGeom>
              <a:avLst/>
              <a:gdLst>
                <a:gd name="connsiteX0" fmla="*/ 212028 w 424056"/>
                <a:gd name="connsiteY0" fmla="*/ 0 h 470399"/>
                <a:gd name="connsiteX1" fmla="*/ 424056 w 424056"/>
                <a:gd name="connsiteY1" fmla="*/ 212028 h 470399"/>
                <a:gd name="connsiteX2" fmla="*/ 212028 w 424056"/>
                <a:gd name="connsiteY2" fmla="*/ 424056 h 470399"/>
                <a:gd name="connsiteX3" fmla="*/ 170526 w 424056"/>
                <a:gd name="connsiteY3" fmla="*/ 419872 h 470399"/>
                <a:gd name="connsiteX4" fmla="*/ 168034 w 424056"/>
                <a:gd name="connsiteY4" fmla="*/ 423800 h 470399"/>
                <a:gd name="connsiteX5" fmla="*/ 159986 w 424056"/>
                <a:gd name="connsiteY5" fmla="*/ 428625 h 470399"/>
                <a:gd name="connsiteX6" fmla="*/ 155662 w 424056"/>
                <a:gd name="connsiteY6" fmla="*/ 418682 h 470399"/>
                <a:gd name="connsiteX7" fmla="*/ 153464 w 424056"/>
                <a:gd name="connsiteY7" fmla="*/ 414834 h 470399"/>
                <a:gd name="connsiteX8" fmla="*/ 144745 w 424056"/>
                <a:gd name="connsiteY8" fmla="*/ 412127 h 470399"/>
                <a:gd name="connsiteX9" fmla="*/ 135707 w 424056"/>
                <a:gd name="connsiteY9" fmla="*/ 421206 h 470399"/>
                <a:gd name="connsiteX10" fmla="*/ 121886 w 424056"/>
                <a:gd name="connsiteY10" fmla="*/ 438150 h 470399"/>
                <a:gd name="connsiteX11" fmla="*/ 83786 w 424056"/>
                <a:gd name="connsiteY11" fmla="*/ 457200 h 470399"/>
                <a:gd name="connsiteX12" fmla="*/ 55211 w 424056"/>
                <a:gd name="connsiteY12" fmla="*/ 466725 h 470399"/>
                <a:gd name="connsiteX13" fmla="*/ 45686 w 424056"/>
                <a:gd name="connsiteY13" fmla="*/ 469900 h 470399"/>
                <a:gd name="connsiteX14" fmla="*/ 10761 w 424056"/>
                <a:gd name="connsiteY14" fmla="*/ 457200 h 470399"/>
                <a:gd name="connsiteX15" fmla="*/ 20286 w 424056"/>
                <a:gd name="connsiteY15" fmla="*/ 447675 h 470399"/>
                <a:gd name="connsiteX16" fmla="*/ 29811 w 424056"/>
                <a:gd name="connsiteY16" fmla="*/ 428625 h 470399"/>
                <a:gd name="connsiteX17" fmla="*/ 39336 w 424056"/>
                <a:gd name="connsiteY17" fmla="*/ 409575 h 470399"/>
                <a:gd name="connsiteX18" fmla="*/ 42511 w 424056"/>
                <a:gd name="connsiteY18" fmla="*/ 393700 h 470399"/>
                <a:gd name="connsiteX19" fmla="*/ 45686 w 424056"/>
                <a:gd name="connsiteY19" fmla="*/ 374650 h 470399"/>
                <a:gd name="connsiteX20" fmla="*/ 52036 w 424056"/>
                <a:gd name="connsiteY20" fmla="*/ 355600 h 470399"/>
                <a:gd name="connsiteX21" fmla="*/ 53949 w 424056"/>
                <a:gd name="connsiteY21" fmla="*/ 349862 h 470399"/>
                <a:gd name="connsiteX22" fmla="*/ 16662 w 424056"/>
                <a:gd name="connsiteY22" fmla="*/ 294559 h 470399"/>
                <a:gd name="connsiteX23" fmla="*/ 0 w 424056"/>
                <a:gd name="connsiteY23" fmla="*/ 212028 h 470399"/>
                <a:gd name="connsiteX24" fmla="*/ 212028 w 424056"/>
                <a:gd name="connsiteY24" fmla="*/ 0 h 47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24056" h="470399">
                  <a:moveTo>
                    <a:pt x="212028" y="0"/>
                  </a:moveTo>
                  <a:cubicBezTo>
                    <a:pt x="329128" y="0"/>
                    <a:pt x="424056" y="94928"/>
                    <a:pt x="424056" y="212028"/>
                  </a:cubicBezTo>
                  <a:cubicBezTo>
                    <a:pt x="424056" y="329128"/>
                    <a:pt x="329128" y="424056"/>
                    <a:pt x="212028" y="424056"/>
                  </a:cubicBezTo>
                  <a:lnTo>
                    <a:pt x="170526" y="419872"/>
                  </a:lnTo>
                  <a:lnTo>
                    <a:pt x="168034" y="423800"/>
                  </a:lnTo>
                  <a:cubicBezTo>
                    <a:pt x="166353" y="425240"/>
                    <a:pt x="163823" y="426707"/>
                    <a:pt x="159986" y="428625"/>
                  </a:cubicBezTo>
                  <a:cubicBezTo>
                    <a:pt x="159513" y="428862"/>
                    <a:pt x="157925" y="423702"/>
                    <a:pt x="155662" y="418682"/>
                  </a:cubicBezTo>
                  <a:lnTo>
                    <a:pt x="153464" y="414834"/>
                  </a:lnTo>
                  <a:lnTo>
                    <a:pt x="144745" y="412127"/>
                  </a:lnTo>
                  <a:lnTo>
                    <a:pt x="135707" y="421206"/>
                  </a:lnTo>
                  <a:cubicBezTo>
                    <a:pt x="131318" y="427067"/>
                    <a:pt x="126556" y="433814"/>
                    <a:pt x="121886" y="438150"/>
                  </a:cubicBezTo>
                  <a:cubicBezTo>
                    <a:pt x="108099" y="450952"/>
                    <a:pt x="100575" y="451604"/>
                    <a:pt x="83786" y="457200"/>
                  </a:cubicBezTo>
                  <a:lnTo>
                    <a:pt x="55211" y="466725"/>
                  </a:lnTo>
                  <a:lnTo>
                    <a:pt x="45686" y="469900"/>
                  </a:lnTo>
                  <a:cubicBezTo>
                    <a:pt x="12504" y="467348"/>
                    <a:pt x="-6533" y="477953"/>
                    <a:pt x="10761" y="457200"/>
                  </a:cubicBezTo>
                  <a:cubicBezTo>
                    <a:pt x="13636" y="453751"/>
                    <a:pt x="17111" y="450850"/>
                    <a:pt x="20286" y="447675"/>
                  </a:cubicBezTo>
                  <a:cubicBezTo>
                    <a:pt x="28266" y="423734"/>
                    <a:pt x="17501" y="453244"/>
                    <a:pt x="29811" y="428625"/>
                  </a:cubicBezTo>
                  <a:cubicBezTo>
                    <a:pt x="42956" y="402335"/>
                    <a:pt x="21138" y="436872"/>
                    <a:pt x="39336" y="409575"/>
                  </a:cubicBezTo>
                  <a:cubicBezTo>
                    <a:pt x="40394" y="404283"/>
                    <a:pt x="41546" y="399009"/>
                    <a:pt x="42511" y="393700"/>
                  </a:cubicBezTo>
                  <a:cubicBezTo>
                    <a:pt x="43663" y="387366"/>
                    <a:pt x="44125" y="380895"/>
                    <a:pt x="45686" y="374650"/>
                  </a:cubicBezTo>
                  <a:cubicBezTo>
                    <a:pt x="47309" y="368156"/>
                    <a:pt x="49919" y="361950"/>
                    <a:pt x="52036" y="355600"/>
                  </a:cubicBezTo>
                  <a:lnTo>
                    <a:pt x="53949" y="349862"/>
                  </a:lnTo>
                  <a:lnTo>
                    <a:pt x="16662" y="294559"/>
                  </a:lnTo>
                  <a:cubicBezTo>
                    <a:pt x="5933" y="269192"/>
                    <a:pt x="0" y="241303"/>
                    <a:pt x="0" y="212028"/>
                  </a:cubicBezTo>
                  <a:cubicBezTo>
                    <a:pt x="0" y="94928"/>
                    <a:pt x="94928" y="0"/>
                    <a:pt x="212028" y="0"/>
                  </a:cubicBezTo>
                  <a:close/>
                </a:path>
              </a:pathLst>
            </a:custGeom>
            <a:solidFill>
              <a:srgbClr val="2EC1A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2" name="Picture 51" descr="A black background with a black circle&#10;&#10;Description automatically generated">
              <a:extLst>
                <a:ext uri="{FF2B5EF4-FFF2-40B4-BE49-F238E27FC236}">
                  <a16:creationId xmlns:a16="http://schemas.microsoft.com/office/drawing/2014/main" id="{EC8ABA12-605F-D7EB-C5A0-AB1663C9A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1927" y="1706167"/>
              <a:ext cx="635000" cy="635000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079C37F-8D11-C1DC-4137-6BC91D382716}"/>
              </a:ext>
            </a:extLst>
          </p:cNvPr>
          <p:cNvGrpSpPr/>
          <p:nvPr/>
        </p:nvGrpSpPr>
        <p:grpSpPr>
          <a:xfrm>
            <a:off x="334962" y="3048952"/>
            <a:ext cx="878889" cy="878889"/>
            <a:chOff x="334962" y="2867611"/>
            <a:chExt cx="878889" cy="87888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0E4A586-CE8B-62CE-8CFF-48425307EE5C}"/>
                </a:ext>
              </a:extLst>
            </p:cNvPr>
            <p:cNvSpPr/>
            <p:nvPr/>
          </p:nvSpPr>
          <p:spPr>
            <a:xfrm>
              <a:off x="334962" y="2867611"/>
              <a:ext cx="878889" cy="878889"/>
            </a:xfrm>
            <a:prstGeom prst="ellipse">
              <a:avLst/>
            </a:prstGeom>
            <a:solidFill>
              <a:schemeClr val="bg1">
                <a:alpha val="23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42B5D05-30F7-D2D2-91BC-17E6D4E2095E}"/>
                </a:ext>
              </a:extLst>
            </p:cNvPr>
            <p:cNvGrpSpPr/>
            <p:nvPr/>
          </p:nvGrpSpPr>
          <p:grpSpPr>
            <a:xfrm>
              <a:off x="670264" y="3179944"/>
              <a:ext cx="336211" cy="350656"/>
              <a:chOff x="673439" y="3192644"/>
              <a:chExt cx="336211" cy="350656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7CFED135-5B2E-0AAD-525D-90A89A77DFFF}"/>
                  </a:ext>
                </a:extLst>
              </p:cNvPr>
              <p:cNvSpPr/>
              <p:nvPr/>
            </p:nvSpPr>
            <p:spPr>
              <a:xfrm>
                <a:off x="943314" y="3192644"/>
                <a:ext cx="66336" cy="350656"/>
              </a:xfrm>
              <a:prstGeom prst="roundRect">
                <a:avLst/>
              </a:prstGeom>
              <a:solidFill>
                <a:srgbClr val="2EC1A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56A943EF-8FD3-6DAC-55A3-6446DB1C77E8}"/>
                  </a:ext>
                </a:extLst>
              </p:cNvPr>
              <p:cNvSpPr/>
              <p:nvPr/>
            </p:nvSpPr>
            <p:spPr>
              <a:xfrm>
                <a:off x="673439" y="3276600"/>
                <a:ext cx="66336" cy="266700"/>
              </a:xfrm>
              <a:prstGeom prst="roundRect">
                <a:avLst/>
              </a:prstGeom>
              <a:solidFill>
                <a:srgbClr val="2EC1A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0" name="Picture 49" descr="A black background with white spots&#10;&#10;Description automatically generated">
              <a:extLst>
                <a:ext uri="{FF2B5EF4-FFF2-40B4-BE49-F238E27FC236}">
                  <a16:creationId xmlns:a16="http://schemas.microsoft.com/office/drawing/2014/main" id="{021CD248-B34B-721E-7347-A5759D47D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6647" y="2962399"/>
              <a:ext cx="635000" cy="6350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CB9F38A-DDC3-3F20-B3A4-EDD59C5C0447}"/>
              </a:ext>
            </a:extLst>
          </p:cNvPr>
          <p:cNvGrpSpPr/>
          <p:nvPr/>
        </p:nvGrpSpPr>
        <p:grpSpPr>
          <a:xfrm>
            <a:off x="1686712" y="3048951"/>
            <a:ext cx="878889" cy="878889"/>
            <a:chOff x="1686712" y="3048951"/>
            <a:chExt cx="878889" cy="878889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B4C9307A-609A-D996-E2D1-5AF80FFDE3F2}"/>
                </a:ext>
              </a:extLst>
            </p:cNvPr>
            <p:cNvSpPr/>
            <p:nvPr/>
          </p:nvSpPr>
          <p:spPr>
            <a:xfrm>
              <a:off x="1686712" y="3048951"/>
              <a:ext cx="878889" cy="878889"/>
            </a:xfrm>
            <a:prstGeom prst="ellipse">
              <a:avLst/>
            </a:prstGeom>
            <a:solidFill>
              <a:schemeClr val="bg1">
                <a:alpha val="23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AB21FA96-D7B5-A4E7-C85E-7F2CBFEF4410}"/>
                </a:ext>
              </a:extLst>
            </p:cNvPr>
            <p:cNvSpPr/>
            <p:nvPr/>
          </p:nvSpPr>
          <p:spPr>
            <a:xfrm>
              <a:off x="2032000" y="3378200"/>
              <a:ext cx="206375" cy="212725"/>
            </a:xfrm>
            <a:custGeom>
              <a:avLst/>
              <a:gdLst>
                <a:gd name="connsiteX0" fmla="*/ 111125 w 206375"/>
                <a:gd name="connsiteY0" fmla="*/ 0 h 212725"/>
                <a:gd name="connsiteX1" fmla="*/ 206375 w 206375"/>
                <a:gd name="connsiteY1" fmla="*/ 76200 h 212725"/>
                <a:gd name="connsiteX2" fmla="*/ 168275 w 206375"/>
                <a:gd name="connsiteY2" fmla="*/ 177800 h 212725"/>
                <a:gd name="connsiteX3" fmla="*/ 76200 w 206375"/>
                <a:gd name="connsiteY3" fmla="*/ 212725 h 212725"/>
                <a:gd name="connsiteX4" fmla="*/ 0 w 206375"/>
                <a:gd name="connsiteY4" fmla="*/ 152400 h 212725"/>
                <a:gd name="connsiteX5" fmla="*/ 28575 w 206375"/>
                <a:gd name="connsiteY5" fmla="*/ 41275 h 212725"/>
                <a:gd name="connsiteX6" fmla="*/ 111125 w 206375"/>
                <a:gd name="connsiteY6" fmla="*/ 0 h 2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375" h="212725">
                  <a:moveTo>
                    <a:pt x="111125" y="0"/>
                  </a:moveTo>
                  <a:lnTo>
                    <a:pt x="206375" y="76200"/>
                  </a:lnTo>
                  <a:lnTo>
                    <a:pt x="168275" y="177800"/>
                  </a:lnTo>
                  <a:lnTo>
                    <a:pt x="76200" y="212725"/>
                  </a:lnTo>
                  <a:lnTo>
                    <a:pt x="0" y="152400"/>
                  </a:lnTo>
                  <a:lnTo>
                    <a:pt x="28575" y="41275"/>
                  </a:lnTo>
                  <a:lnTo>
                    <a:pt x="111125" y="0"/>
                  </a:lnTo>
                  <a:close/>
                </a:path>
              </a:pathLst>
            </a:custGeom>
            <a:solidFill>
              <a:srgbClr val="2EC1A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70" descr="A black background with white dots&#10;&#10;Description automatically generated">
              <a:extLst>
                <a:ext uri="{FF2B5EF4-FFF2-40B4-BE49-F238E27FC236}">
                  <a16:creationId xmlns:a16="http://schemas.microsoft.com/office/drawing/2014/main" id="{2AA770DD-4BA0-22F2-9A91-B2AD6BFFD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40387" y="3152607"/>
              <a:ext cx="635000" cy="635000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E439A82-45B5-982D-C83B-FA93522811F0}"/>
              </a:ext>
            </a:extLst>
          </p:cNvPr>
          <p:cNvGrpSpPr/>
          <p:nvPr/>
        </p:nvGrpSpPr>
        <p:grpSpPr>
          <a:xfrm>
            <a:off x="3038462" y="3048951"/>
            <a:ext cx="878889" cy="878889"/>
            <a:chOff x="3038462" y="3048951"/>
            <a:chExt cx="878889" cy="878889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1743432-3363-9E48-3F6E-E299E77F6B4D}"/>
                </a:ext>
              </a:extLst>
            </p:cNvPr>
            <p:cNvSpPr/>
            <p:nvPr/>
          </p:nvSpPr>
          <p:spPr>
            <a:xfrm>
              <a:off x="3038462" y="3048951"/>
              <a:ext cx="878889" cy="878889"/>
            </a:xfrm>
            <a:prstGeom prst="ellipse">
              <a:avLst/>
            </a:prstGeom>
            <a:solidFill>
              <a:schemeClr val="bg1">
                <a:alpha val="23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300423B-2EA0-5F44-C2CD-9E568756601A}"/>
                </a:ext>
              </a:extLst>
            </p:cNvPr>
            <p:cNvSpPr/>
            <p:nvPr/>
          </p:nvSpPr>
          <p:spPr>
            <a:xfrm>
              <a:off x="3445942" y="3384550"/>
              <a:ext cx="214833" cy="214833"/>
            </a:xfrm>
            <a:prstGeom prst="ellipse">
              <a:avLst/>
            </a:prstGeom>
            <a:solidFill>
              <a:srgbClr val="2EC1A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72" descr="A black background with white spots&#10;&#10;Description automatically generated">
              <a:extLst>
                <a:ext uri="{FF2B5EF4-FFF2-40B4-BE49-F238E27FC236}">
                  <a16:creationId xmlns:a16="http://schemas.microsoft.com/office/drawing/2014/main" id="{E8DBCDF0-FA85-C88D-17BA-53DE4D47E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77035" y="3155439"/>
              <a:ext cx="635000" cy="635000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B5710C1-DB15-E0FF-B371-BD26A9EEDC59}"/>
              </a:ext>
            </a:extLst>
          </p:cNvPr>
          <p:cNvGrpSpPr/>
          <p:nvPr/>
        </p:nvGrpSpPr>
        <p:grpSpPr>
          <a:xfrm>
            <a:off x="4390212" y="3048951"/>
            <a:ext cx="878889" cy="878889"/>
            <a:chOff x="4390212" y="3048951"/>
            <a:chExt cx="878889" cy="878889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D8AB45D-473F-02CA-5915-E128166DFA72}"/>
                </a:ext>
              </a:extLst>
            </p:cNvPr>
            <p:cNvSpPr/>
            <p:nvPr/>
          </p:nvSpPr>
          <p:spPr>
            <a:xfrm>
              <a:off x="4390212" y="3048951"/>
              <a:ext cx="878889" cy="878889"/>
            </a:xfrm>
            <a:prstGeom prst="ellipse">
              <a:avLst/>
            </a:prstGeom>
            <a:solidFill>
              <a:schemeClr val="bg1">
                <a:alpha val="23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BBB03DA6-7AE1-A66E-1E97-C9BC2F2131A7}"/>
                </a:ext>
              </a:extLst>
            </p:cNvPr>
            <p:cNvSpPr/>
            <p:nvPr/>
          </p:nvSpPr>
          <p:spPr>
            <a:xfrm>
              <a:off x="4778383" y="3187308"/>
              <a:ext cx="114692" cy="114692"/>
            </a:xfrm>
            <a:prstGeom prst="rect">
              <a:avLst/>
            </a:prstGeom>
            <a:solidFill>
              <a:srgbClr val="2EC1A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Picture 7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3DA5396D-CBF9-B1D7-AB01-40E7FE3A0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22176" y="3143740"/>
              <a:ext cx="635000" cy="635000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26A0271-25FC-D2ED-8653-FCEDEEEE0C4F}"/>
              </a:ext>
            </a:extLst>
          </p:cNvPr>
          <p:cNvGrpSpPr/>
          <p:nvPr/>
        </p:nvGrpSpPr>
        <p:grpSpPr>
          <a:xfrm>
            <a:off x="5741962" y="3048951"/>
            <a:ext cx="878889" cy="878889"/>
            <a:chOff x="5741962" y="3048951"/>
            <a:chExt cx="878889" cy="878889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E86F1CD-27A4-4996-46F3-C937EBD08903}"/>
                </a:ext>
              </a:extLst>
            </p:cNvPr>
            <p:cNvSpPr/>
            <p:nvPr/>
          </p:nvSpPr>
          <p:spPr>
            <a:xfrm>
              <a:off x="5741962" y="3048951"/>
              <a:ext cx="878889" cy="878889"/>
            </a:xfrm>
            <a:prstGeom prst="ellipse">
              <a:avLst/>
            </a:prstGeom>
            <a:solidFill>
              <a:schemeClr val="bg1">
                <a:alpha val="23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F4E2D6CC-FACE-B9D0-130E-6431E3D1E8DE}"/>
                </a:ext>
              </a:extLst>
            </p:cNvPr>
            <p:cNvSpPr/>
            <p:nvPr/>
          </p:nvSpPr>
          <p:spPr>
            <a:xfrm>
              <a:off x="6042025" y="3273425"/>
              <a:ext cx="282575" cy="168275"/>
            </a:xfrm>
            <a:custGeom>
              <a:avLst/>
              <a:gdLst>
                <a:gd name="connsiteX0" fmla="*/ 203200 w 282575"/>
                <a:gd name="connsiteY0" fmla="*/ 168275 h 168275"/>
                <a:gd name="connsiteX1" fmla="*/ 282575 w 282575"/>
                <a:gd name="connsiteY1" fmla="*/ 31750 h 168275"/>
                <a:gd name="connsiteX2" fmla="*/ 219075 w 282575"/>
                <a:gd name="connsiteY2" fmla="*/ 12700 h 168275"/>
                <a:gd name="connsiteX3" fmla="*/ 180975 w 282575"/>
                <a:gd name="connsiteY3" fmla="*/ 0 h 168275"/>
                <a:gd name="connsiteX4" fmla="*/ 130175 w 282575"/>
                <a:gd name="connsiteY4" fmla="*/ 0 h 168275"/>
                <a:gd name="connsiteX5" fmla="*/ 101600 w 282575"/>
                <a:gd name="connsiteY5" fmla="*/ 0 h 168275"/>
                <a:gd name="connsiteX6" fmla="*/ 50800 w 282575"/>
                <a:gd name="connsiteY6" fmla="*/ 12700 h 168275"/>
                <a:gd name="connsiteX7" fmla="*/ 0 w 282575"/>
                <a:gd name="connsiteY7" fmla="*/ 34925 h 168275"/>
                <a:gd name="connsiteX8" fmla="*/ 88900 w 282575"/>
                <a:gd name="connsiteY8" fmla="*/ 168275 h 168275"/>
                <a:gd name="connsiteX9" fmla="*/ 111125 w 282575"/>
                <a:gd name="connsiteY9" fmla="*/ 152400 h 168275"/>
                <a:gd name="connsiteX10" fmla="*/ 146050 w 282575"/>
                <a:gd name="connsiteY10" fmla="*/ 146050 h 168275"/>
                <a:gd name="connsiteX11" fmla="*/ 203200 w 282575"/>
                <a:gd name="connsiteY11" fmla="*/ 168275 h 16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2575" h="168275">
                  <a:moveTo>
                    <a:pt x="203200" y="168275"/>
                  </a:moveTo>
                  <a:lnTo>
                    <a:pt x="282575" y="31750"/>
                  </a:lnTo>
                  <a:lnTo>
                    <a:pt x="219075" y="12700"/>
                  </a:lnTo>
                  <a:lnTo>
                    <a:pt x="180975" y="0"/>
                  </a:lnTo>
                  <a:lnTo>
                    <a:pt x="130175" y="0"/>
                  </a:lnTo>
                  <a:lnTo>
                    <a:pt x="101600" y="0"/>
                  </a:lnTo>
                  <a:lnTo>
                    <a:pt x="50800" y="12700"/>
                  </a:lnTo>
                  <a:lnTo>
                    <a:pt x="0" y="34925"/>
                  </a:lnTo>
                  <a:lnTo>
                    <a:pt x="88900" y="168275"/>
                  </a:lnTo>
                  <a:lnTo>
                    <a:pt x="111125" y="152400"/>
                  </a:lnTo>
                  <a:lnTo>
                    <a:pt x="146050" y="146050"/>
                  </a:lnTo>
                  <a:lnTo>
                    <a:pt x="203200" y="168275"/>
                  </a:lnTo>
                  <a:close/>
                </a:path>
              </a:pathLst>
            </a:custGeom>
            <a:solidFill>
              <a:srgbClr val="2EC1A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Picture 86" descr="A black background with a black circle&#10;&#10;Description automatically generated">
              <a:extLst>
                <a:ext uri="{FF2B5EF4-FFF2-40B4-BE49-F238E27FC236}">
                  <a16:creationId xmlns:a16="http://schemas.microsoft.com/office/drawing/2014/main" id="{BB3F98C4-AB8B-AC2E-8576-B99CEFEDD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62008" y="3127741"/>
              <a:ext cx="635000" cy="635000"/>
            </a:xfrm>
            <a:prstGeom prst="rect">
              <a:avLst/>
            </a:prstGeom>
          </p:spPr>
        </p:pic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1F7F549-1311-B6FD-6077-C41BA588192B}"/>
              </a:ext>
            </a:extLst>
          </p:cNvPr>
          <p:cNvGrpSpPr/>
          <p:nvPr/>
        </p:nvGrpSpPr>
        <p:grpSpPr>
          <a:xfrm>
            <a:off x="7093712" y="3048951"/>
            <a:ext cx="878889" cy="878889"/>
            <a:chOff x="7093712" y="3048951"/>
            <a:chExt cx="878889" cy="878889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CB39C33-4559-4631-C7C1-322237D88AB1}"/>
                </a:ext>
              </a:extLst>
            </p:cNvPr>
            <p:cNvSpPr/>
            <p:nvPr/>
          </p:nvSpPr>
          <p:spPr>
            <a:xfrm>
              <a:off x="7093712" y="3048951"/>
              <a:ext cx="878889" cy="878889"/>
            </a:xfrm>
            <a:prstGeom prst="ellipse">
              <a:avLst/>
            </a:prstGeom>
            <a:solidFill>
              <a:schemeClr val="bg1">
                <a:alpha val="23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5E44750F-73BA-798E-233D-B3BBF23876CB}"/>
                </a:ext>
              </a:extLst>
            </p:cNvPr>
            <p:cNvSpPr/>
            <p:nvPr/>
          </p:nvSpPr>
          <p:spPr>
            <a:xfrm>
              <a:off x="7569200" y="3225800"/>
              <a:ext cx="193675" cy="206375"/>
            </a:xfrm>
            <a:custGeom>
              <a:avLst/>
              <a:gdLst>
                <a:gd name="connsiteX0" fmla="*/ 3175 w 193675"/>
                <a:gd name="connsiteY0" fmla="*/ 0 h 206375"/>
                <a:gd name="connsiteX1" fmla="*/ 0 w 193675"/>
                <a:gd name="connsiteY1" fmla="*/ 206375 h 206375"/>
                <a:gd name="connsiteX2" fmla="*/ 193675 w 193675"/>
                <a:gd name="connsiteY2" fmla="*/ 206375 h 206375"/>
                <a:gd name="connsiteX3" fmla="*/ 193675 w 193675"/>
                <a:gd name="connsiteY3" fmla="*/ 206375 h 206375"/>
                <a:gd name="connsiteX4" fmla="*/ 174625 w 193675"/>
                <a:gd name="connsiteY4" fmla="*/ 117475 h 206375"/>
                <a:gd name="connsiteX5" fmla="*/ 136525 w 193675"/>
                <a:gd name="connsiteY5" fmla="*/ 60325 h 206375"/>
                <a:gd name="connsiteX6" fmla="*/ 85725 w 193675"/>
                <a:gd name="connsiteY6" fmla="*/ 31750 h 206375"/>
                <a:gd name="connsiteX7" fmla="*/ 3175 w 193675"/>
                <a:gd name="connsiteY7" fmla="*/ 0 h 20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3675" h="206375">
                  <a:moveTo>
                    <a:pt x="3175" y="0"/>
                  </a:moveTo>
                  <a:cubicBezTo>
                    <a:pt x="2117" y="68792"/>
                    <a:pt x="1058" y="137583"/>
                    <a:pt x="0" y="206375"/>
                  </a:cubicBezTo>
                  <a:lnTo>
                    <a:pt x="193675" y="206375"/>
                  </a:lnTo>
                  <a:lnTo>
                    <a:pt x="193675" y="206375"/>
                  </a:lnTo>
                  <a:lnTo>
                    <a:pt x="174625" y="117475"/>
                  </a:lnTo>
                  <a:lnTo>
                    <a:pt x="136525" y="60325"/>
                  </a:lnTo>
                  <a:lnTo>
                    <a:pt x="85725" y="3175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2EC1A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Picture 80" descr="A black background with a black circle&#10;&#10;Description automatically generated">
              <a:extLst>
                <a:ext uri="{FF2B5EF4-FFF2-40B4-BE49-F238E27FC236}">
                  <a16:creationId xmlns:a16="http://schemas.microsoft.com/office/drawing/2014/main" id="{45D38F1E-1DBF-BB58-C95E-109CAF382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16298" y="3143740"/>
              <a:ext cx="635000" cy="635000"/>
            </a:xfrm>
            <a:prstGeom prst="rect">
              <a:avLst/>
            </a:prstGeom>
          </p:spPr>
        </p:pic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502AE2E-0DB4-3C6F-E0D1-37C6F2BC7317}"/>
              </a:ext>
            </a:extLst>
          </p:cNvPr>
          <p:cNvGrpSpPr/>
          <p:nvPr/>
        </p:nvGrpSpPr>
        <p:grpSpPr>
          <a:xfrm>
            <a:off x="8445462" y="3048951"/>
            <a:ext cx="878889" cy="878889"/>
            <a:chOff x="8445462" y="3048951"/>
            <a:chExt cx="878889" cy="878889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37B4D65-711A-439B-196D-E0C089D3025E}"/>
                </a:ext>
              </a:extLst>
            </p:cNvPr>
            <p:cNvSpPr/>
            <p:nvPr/>
          </p:nvSpPr>
          <p:spPr>
            <a:xfrm>
              <a:off x="8445462" y="3048951"/>
              <a:ext cx="878889" cy="878889"/>
            </a:xfrm>
            <a:prstGeom prst="ellipse">
              <a:avLst/>
            </a:prstGeom>
            <a:solidFill>
              <a:schemeClr val="bg1">
                <a:alpha val="23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149A8684-497B-D85C-C51E-3E2403CA04BD}"/>
                </a:ext>
              </a:extLst>
            </p:cNvPr>
            <p:cNvSpPr/>
            <p:nvPr/>
          </p:nvSpPr>
          <p:spPr>
            <a:xfrm>
              <a:off x="8829472" y="3365501"/>
              <a:ext cx="228804" cy="158751"/>
            </a:xfrm>
            <a:custGeom>
              <a:avLst/>
              <a:gdLst>
                <a:gd name="connsiteX0" fmla="*/ 0 w 228804"/>
                <a:gd name="connsiteY0" fmla="*/ 0 h 158751"/>
                <a:gd name="connsiteX1" fmla="*/ 228804 w 228804"/>
                <a:gd name="connsiteY1" fmla="*/ 0 h 158751"/>
                <a:gd name="connsiteX2" fmla="*/ 228803 w 228804"/>
                <a:gd name="connsiteY2" fmla="*/ 44349 h 158751"/>
                <a:gd name="connsiteX3" fmla="*/ 114401 w 228804"/>
                <a:gd name="connsiteY3" fmla="*/ 158751 h 158751"/>
                <a:gd name="connsiteX4" fmla="*/ 114402 w 228804"/>
                <a:gd name="connsiteY4" fmla="*/ 158750 h 158751"/>
                <a:gd name="connsiteX5" fmla="*/ 0 w 228804"/>
                <a:gd name="connsiteY5" fmla="*/ 44348 h 158751"/>
                <a:gd name="connsiteX6" fmla="*/ 0 w 228804"/>
                <a:gd name="connsiteY6" fmla="*/ 0 h 15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804" h="158751">
                  <a:moveTo>
                    <a:pt x="0" y="0"/>
                  </a:moveTo>
                  <a:lnTo>
                    <a:pt x="228804" y="0"/>
                  </a:lnTo>
                  <a:lnTo>
                    <a:pt x="228803" y="44349"/>
                  </a:lnTo>
                  <a:cubicBezTo>
                    <a:pt x="228803" y="107531"/>
                    <a:pt x="177583" y="158751"/>
                    <a:pt x="114401" y="158751"/>
                  </a:cubicBezTo>
                  <a:lnTo>
                    <a:pt x="114402" y="158750"/>
                  </a:lnTo>
                  <a:cubicBezTo>
                    <a:pt x="51220" y="158750"/>
                    <a:pt x="0" y="107530"/>
                    <a:pt x="0" y="443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EC1A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83" name="Picture 82" descr="A black background with a black spot&#10;&#10;Description automatically generated with medium confidence">
              <a:extLst>
                <a:ext uri="{FF2B5EF4-FFF2-40B4-BE49-F238E27FC236}">
                  <a16:creationId xmlns:a16="http://schemas.microsoft.com/office/drawing/2014/main" id="{A99E4566-4BD4-0669-3AB3-0483F3EBB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557255" y="3143740"/>
              <a:ext cx="635000" cy="635000"/>
            </a:xfrm>
            <a:prstGeom prst="rect">
              <a:avLst/>
            </a:prstGeom>
          </p:spPr>
        </p:pic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1B88AB8-EDC9-69F8-D116-CD07E399BEF6}"/>
              </a:ext>
            </a:extLst>
          </p:cNvPr>
          <p:cNvGrpSpPr/>
          <p:nvPr/>
        </p:nvGrpSpPr>
        <p:grpSpPr>
          <a:xfrm>
            <a:off x="9797212" y="3048951"/>
            <a:ext cx="878889" cy="878889"/>
            <a:chOff x="9797212" y="3048951"/>
            <a:chExt cx="878889" cy="878889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BBCD99-9DB4-C0BF-1BBC-E2A347307160}"/>
                </a:ext>
              </a:extLst>
            </p:cNvPr>
            <p:cNvSpPr/>
            <p:nvPr/>
          </p:nvSpPr>
          <p:spPr>
            <a:xfrm>
              <a:off x="9797212" y="3048951"/>
              <a:ext cx="878889" cy="878889"/>
            </a:xfrm>
            <a:prstGeom prst="ellipse">
              <a:avLst/>
            </a:prstGeom>
            <a:solidFill>
              <a:schemeClr val="bg1">
                <a:alpha val="23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1174971B-3BEF-BB74-92A6-5C2EDB5FB64A}"/>
                </a:ext>
              </a:extLst>
            </p:cNvPr>
            <p:cNvSpPr/>
            <p:nvPr/>
          </p:nvSpPr>
          <p:spPr>
            <a:xfrm>
              <a:off x="9975407" y="3218693"/>
              <a:ext cx="537564" cy="537564"/>
            </a:xfrm>
            <a:custGeom>
              <a:avLst/>
              <a:gdLst>
                <a:gd name="connsiteX0" fmla="*/ 377825 w 504825"/>
                <a:gd name="connsiteY0" fmla="*/ 298450 h 504825"/>
                <a:gd name="connsiteX1" fmla="*/ 320675 w 504825"/>
                <a:gd name="connsiteY1" fmla="*/ 365125 h 504825"/>
                <a:gd name="connsiteX2" fmla="*/ 320675 w 504825"/>
                <a:gd name="connsiteY2" fmla="*/ 365125 h 504825"/>
                <a:gd name="connsiteX3" fmla="*/ 257175 w 504825"/>
                <a:gd name="connsiteY3" fmla="*/ 349250 h 504825"/>
                <a:gd name="connsiteX4" fmla="*/ 184150 w 504825"/>
                <a:gd name="connsiteY4" fmla="*/ 295275 h 504825"/>
                <a:gd name="connsiteX5" fmla="*/ 146050 w 504825"/>
                <a:gd name="connsiteY5" fmla="*/ 241300 h 504825"/>
                <a:gd name="connsiteX6" fmla="*/ 133350 w 504825"/>
                <a:gd name="connsiteY6" fmla="*/ 209550 h 504825"/>
                <a:gd name="connsiteX7" fmla="*/ 133350 w 504825"/>
                <a:gd name="connsiteY7" fmla="*/ 180975 h 504825"/>
                <a:gd name="connsiteX8" fmla="*/ 190500 w 504825"/>
                <a:gd name="connsiteY8" fmla="*/ 120650 h 504825"/>
                <a:gd name="connsiteX9" fmla="*/ 190500 w 504825"/>
                <a:gd name="connsiteY9" fmla="*/ 120650 h 504825"/>
                <a:gd name="connsiteX10" fmla="*/ 92075 w 504825"/>
                <a:gd name="connsiteY10" fmla="*/ 0 h 504825"/>
                <a:gd name="connsiteX11" fmla="*/ 92075 w 504825"/>
                <a:gd name="connsiteY11" fmla="*/ 0 h 504825"/>
                <a:gd name="connsiteX12" fmla="*/ 0 w 504825"/>
                <a:gd name="connsiteY12" fmla="*/ 76200 h 504825"/>
                <a:gd name="connsiteX13" fmla="*/ 0 w 504825"/>
                <a:gd name="connsiteY13" fmla="*/ 76200 h 504825"/>
                <a:gd name="connsiteX14" fmla="*/ 38100 w 504825"/>
                <a:gd name="connsiteY14" fmla="*/ 234950 h 504825"/>
                <a:gd name="connsiteX15" fmla="*/ 88900 w 504825"/>
                <a:gd name="connsiteY15" fmla="*/ 320675 h 504825"/>
                <a:gd name="connsiteX16" fmla="*/ 152400 w 504825"/>
                <a:gd name="connsiteY16" fmla="*/ 387350 h 504825"/>
                <a:gd name="connsiteX17" fmla="*/ 209550 w 504825"/>
                <a:gd name="connsiteY17" fmla="*/ 428625 h 504825"/>
                <a:gd name="connsiteX18" fmla="*/ 266700 w 504825"/>
                <a:gd name="connsiteY18" fmla="*/ 454025 h 504825"/>
                <a:gd name="connsiteX19" fmla="*/ 320675 w 504825"/>
                <a:gd name="connsiteY19" fmla="*/ 479425 h 504825"/>
                <a:gd name="connsiteX20" fmla="*/ 377825 w 504825"/>
                <a:gd name="connsiteY20" fmla="*/ 501650 h 504825"/>
                <a:gd name="connsiteX21" fmla="*/ 406400 w 504825"/>
                <a:gd name="connsiteY21" fmla="*/ 504825 h 504825"/>
                <a:gd name="connsiteX22" fmla="*/ 450850 w 504825"/>
                <a:gd name="connsiteY22" fmla="*/ 485775 h 504825"/>
                <a:gd name="connsiteX23" fmla="*/ 495300 w 504825"/>
                <a:gd name="connsiteY23" fmla="*/ 438150 h 504825"/>
                <a:gd name="connsiteX24" fmla="*/ 504825 w 504825"/>
                <a:gd name="connsiteY24" fmla="*/ 409575 h 504825"/>
                <a:gd name="connsiteX25" fmla="*/ 447675 w 504825"/>
                <a:gd name="connsiteY25" fmla="*/ 355600 h 504825"/>
                <a:gd name="connsiteX26" fmla="*/ 377825 w 504825"/>
                <a:gd name="connsiteY26" fmla="*/ 298450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4825" h="504825">
                  <a:moveTo>
                    <a:pt x="377825" y="298450"/>
                  </a:moveTo>
                  <a:lnTo>
                    <a:pt x="320675" y="365125"/>
                  </a:lnTo>
                  <a:lnTo>
                    <a:pt x="320675" y="365125"/>
                  </a:lnTo>
                  <a:lnTo>
                    <a:pt x="257175" y="349250"/>
                  </a:lnTo>
                  <a:lnTo>
                    <a:pt x="184150" y="295275"/>
                  </a:lnTo>
                  <a:lnTo>
                    <a:pt x="146050" y="241300"/>
                  </a:lnTo>
                  <a:lnTo>
                    <a:pt x="133350" y="209550"/>
                  </a:lnTo>
                  <a:lnTo>
                    <a:pt x="133350" y="180975"/>
                  </a:lnTo>
                  <a:lnTo>
                    <a:pt x="190500" y="120650"/>
                  </a:lnTo>
                  <a:lnTo>
                    <a:pt x="190500" y="120650"/>
                  </a:lnTo>
                  <a:lnTo>
                    <a:pt x="92075" y="0"/>
                  </a:lnTo>
                  <a:lnTo>
                    <a:pt x="92075" y="0"/>
                  </a:lnTo>
                  <a:lnTo>
                    <a:pt x="0" y="76200"/>
                  </a:lnTo>
                  <a:lnTo>
                    <a:pt x="0" y="76200"/>
                  </a:lnTo>
                  <a:lnTo>
                    <a:pt x="38100" y="234950"/>
                  </a:lnTo>
                  <a:lnTo>
                    <a:pt x="88900" y="320675"/>
                  </a:lnTo>
                  <a:lnTo>
                    <a:pt x="152400" y="387350"/>
                  </a:lnTo>
                  <a:lnTo>
                    <a:pt x="209550" y="428625"/>
                  </a:lnTo>
                  <a:lnTo>
                    <a:pt x="266700" y="454025"/>
                  </a:lnTo>
                  <a:lnTo>
                    <a:pt x="320675" y="479425"/>
                  </a:lnTo>
                  <a:lnTo>
                    <a:pt x="377825" y="501650"/>
                  </a:lnTo>
                  <a:lnTo>
                    <a:pt x="406400" y="504825"/>
                  </a:lnTo>
                  <a:lnTo>
                    <a:pt x="450850" y="485775"/>
                  </a:lnTo>
                  <a:lnTo>
                    <a:pt x="495300" y="438150"/>
                  </a:lnTo>
                  <a:lnTo>
                    <a:pt x="504825" y="409575"/>
                  </a:lnTo>
                  <a:lnTo>
                    <a:pt x="447675" y="355600"/>
                  </a:lnTo>
                  <a:lnTo>
                    <a:pt x="377825" y="298450"/>
                  </a:lnTo>
                  <a:close/>
                </a:path>
              </a:pathLst>
            </a:custGeom>
            <a:solidFill>
              <a:srgbClr val="2EC1A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9" name="Picture 7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65A7754C-761F-7D76-4BED-3FA60E4BB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919156" y="3170895"/>
              <a:ext cx="642836" cy="642836"/>
            </a:xfrm>
            <a:prstGeom prst="rect">
              <a:avLst/>
            </a:prstGeom>
          </p:spPr>
        </p:pic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0820991-F93F-6C3B-239F-C079F1A97B53}"/>
              </a:ext>
            </a:extLst>
          </p:cNvPr>
          <p:cNvGrpSpPr/>
          <p:nvPr/>
        </p:nvGrpSpPr>
        <p:grpSpPr>
          <a:xfrm>
            <a:off x="11148962" y="3048951"/>
            <a:ext cx="878889" cy="878889"/>
            <a:chOff x="11148962" y="3048951"/>
            <a:chExt cx="878889" cy="878889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641E18B-7087-EE23-C53C-45794E309E00}"/>
                </a:ext>
              </a:extLst>
            </p:cNvPr>
            <p:cNvSpPr/>
            <p:nvPr/>
          </p:nvSpPr>
          <p:spPr>
            <a:xfrm>
              <a:off x="11148962" y="3048951"/>
              <a:ext cx="878889" cy="878889"/>
            </a:xfrm>
            <a:prstGeom prst="ellipse">
              <a:avLst/>
            </a:prstGeom>
            <a:solidFill>
              <a:schemeClr val="bg1">
                <a:alpha val="23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54621C31-3C62-76FE-AFB3-01A03B3F8E6B}"/>
                </a:ext>
              </a:extLst>
            </p:cNvPr>
            <p:cNvSpPr/>
            <p:nvPr/>
          </p:nvSpPr>
          <p:spPr>
            <a:xfrm>
              <a:off x="11366443" y="3235254"/>
              <a:ext cx="213223" cy="236453"/>
            </a:xfrm>
            <a:custGeom>
              <a:avLst/>
              <a:gdLst>
                <a:gd name="connsiteX0" fmla="*/ 213223 w 213223"/>
                <a:gd name="connsiteY0" fmla="*/ 184520 h 184520"/>
                <a:gd name="connsiteX1" fmla="*/ 118913 w 213223"/>
                <a:gd name="connsiteY1" fmla="*/ 90210 h 184520"/>
                <a:gd name="connsiteX2" fmla="*/ 118913 w 213223"/>
                <a:gd name="connsiteY2" fmla="*/ 90210 h 184520"/>
                <a:gd name="connsiteX3" fmla="*/ 32804 w 213223"/>
                <a:gd name="connsiteY3" fmla="*/ 0 h 184520"/>
                <a:gd name="connsiteX4" fmla="*/ 0 w 213223"/>
                <a:gd name="connsiteY4" fmla="*/ 41004 h 184520"/>
                <a:gd name="connsiteX5" fmla="*/ 61507 w 213223"/>
                <a:gd name="connsiteY5" fmla="*/ 139415 h 184520"/>
                <a:gd name="connsiteX6" fmla="*/ 82009 w 213223"/>
                <a:gd name="connsiteY6" fmla="*/ 123013 h 184520"/>
                <a:gd name="connsiteX7" fmla="*/ 213223 w 213223"/>
                <a:gd name="connsiteY7" fmla="*/ 184520 h 184520"/>
                <a:gd name="connsiteX0" fmla="*/ 213223 w 213223"/>
                <a:gd name="connsiteY0" fmla="*/ 184520 h 236453"/>
                <a:gd name="connsiteX1" fmla="*/ 118913 w 213223"/>
                <a:gd name="connsiteY1" fmla="*/ 90210 h 236453"/>
                <a:gd name="connsiteX2" fmla="*/ 118913 w 213223"/>
                <a:gd name="connsiteY2" fmla="*/ 90210 h 236453"/>
                <a:gd name="connsiteX3" fmla="*/ 32804 w 213223"/>
                <a:gd name="connsiteY3" fmla="*/ 0 h 236453"/>
                <a:gd name="connsiteX4" fmla="*/ 0 w 213223"/>
                <a:gd name="connsiteY4" fmla="*/ 41004 h 236453"/>
                <a:gd name="connsiteX5" fmla="*/ 61507 w 213223"/>
                <a:gd name="connsiteY5" fmla="*/ 139415 h 236453"/>
                <a:gd name="connsiteX6" fmla="*/ 185137 w 213223"/>
                <a:gd name="connsiteY6" fmla="*/ 236453 h 236453"/>
                <a:gd name="connsiteX7" fmla="*/ 213223 w 213223"/>
                <a:gd name="connsiteY7" fmla="*/ 184520 h 23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223" h="236453">
                  <a:moveTo>
                    <a:pt x="213223" y="184520"/>
                  </a:moveTo>
                  <a:lnTo>
                    <a:pt x="118913" y="90210"/>
                  </a:lnTo>
                  <a:lnTo>
                    <a:pt x="118913" y="90210"/>
                  </a:lnTo>
                  <a:lnTo>
                    <a:pt x="32804" y="0"/>
                  </a:lnTo>
                  <a:lnTo>
                    <a:pt x="0" y="41004"/>
                  </a:lnTo>
                  <a:lnTo>
                    <a:pt x="61507" y="139415"/>
                  </a:lnTo>
                  <a:lnTo>
                    <a:pt x="185137" y="236453"/>
                  </a:lnTo>
                  <a:lnTo>
                    <a:pt x="213223" y="184520"/>
                  </a:lnTo>
                  <a:close/>
                </a:path>
              </a:pathLst>
            </a:custGeom>
            <a:solidFill>
              <a:srgbClr val="2EC1A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74" descr="A black background with white spots&#10;&#10;Description automatically generated">
              <a:extLst>
                <a:ext uri="{FF2B5EF4-FFF2-40B4-BE49-F238E27FC236}">
                  <a16:creationId xmlns:a16="http://schemas.microsoft.com/office/drawing/2014/main" id="{B7E3C1FA-A617-F879-0DA3-C8645EA82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BEBA8EAE-BF5A-486C-A8C5-ECC9F3942E4B}">
                  <a14:imgProps xmlns:a14="http://schemas.microsoft.com/office/drawing/2010/main">
                    <a14:imgLayer r:embed="rId37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290631" y="3178731"/>
              <a:ext cx="635000" cy="63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581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7371E-57C3-476D-7FF2-3E1C75FFE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14" y="574127"/>
            <a:ext cx="11501894" cy="440047"/>
          </a:xfrm>
        </p:spPr>
        <p:txBody>
          <a:bodyPr>
            <a:normAutofit fontScale="90000"/>
          </a:bodyPr>
          <a:lstStyle/>
          <a:p>
            <a:r>
              <a:rPr lang="en-US"/>
              <a:t>Brief Intro to Subject Matter on This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F046E-6DE4-9CBF-61DA-2F45EEAC32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5814" y="333375"/>
            <a:ext cx="11501893" cy="237816"/>
          </a:xfrm>
        </p:spPr>
        <p:txBody>
          <a:bodyPr/>
          <a:lstStyle/>
          <a:p>
            <a:r>
              <a:rPr lang="en-US"/>
              <a:t>SECTION TITLE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7A2DEE-8687-E31A-9F01-883032F92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8632" y="6526501"/>
            <a:ext cx="348404" cy="331500"/>
          </a:xfrm>
        </p:spPr>
        <p:txBody>
          <a:bodyPr/>
          <a:lstStyle/>
          <a:p>
            <a:fld id="{BAFA70EE-EF21-5645-B7EF-DF5EA44B88C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424A05-2B3E-6167-EE5C-5DBD8298C7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813" y="1014174"/>
            <a:ext cx="11501892" cy="506652"/>
          </a:xfrm>
        </p:spPr>
        <p:txBody>
          <a:bodyPr>
            <a:normAutofit/>
          </a:bodyPr>
          <a:lstStyle/>
          <a:p>
            <a:r>
              <a:rPr lang="en-US" sz="1600"/>
              <a:t>Lead in ipsum dolor sit </a:t>
            </a:r>
            <a:r>
              <a:rPr lang="en-US" sz="1600" err="1"/>
              <a:t>amet</a:t>
            </a:r>
            <a:r>
              <a:rPr lang="en-US" sz="1600"/>
              <a:t>, </a:t>
            </a:r>
            <a:r>
              <a:rPr lang="en-US" sz="1600" err="1"/>
              <a:t>consectetur</a:t>
            </a:r>
            <a:r>
              <a:rPr lang="en-US" sz="1600"/>
              <a:t> </a:t>
            </a:r>
            <a:r>
              <a:rPr lang="en-US" sz="1600" err="1"/>
              <a:t>adipiscing</a:t>
            </a:r>
            <a:r>
              <a:rPr lang="en-US" sz="1600"/>
              <a:t> </a:t>
            </a:r>
            <a:r>
              <a:rPr lang="en-US" sz="1600" err="1"/>
              <a:t>elit</a:t>
            </a:r>
            <a:r>
              <a:rPr lang="en-US" sz="1600"/>
              <a:t>, sed do </a:t>
            </a:r>
            <a:r>
              <a:rPr lang="en-US" sz="1600" err="1"/>
              <a:t>eiusmod</a:t>
            </a:r>
            <a:r>
              <a:rPr lang="en-US" sz="1600"/>
              <a:t> </a:t>
            </a:r>
            <a:r>
              <a:rPr lang="en-US" sz="1600" err="1"/>
              <a:t>tempor</a:t>
            </a:r>
            <a:r>
              <a:rPr lang="en-US" sz="1600"/>
              <a:t> </a:t>
            </a:r>
            <a:r>
              <a:rPr lang="en-US" sz="1600" err="1"/>
              <a:t>incididunt</a:t>
            </a:r>
            <a:r>
              <a:rPr lang="en-US" sz="1600"/>
              <a:t> </a:t>
            </a:r>
            <a:r>
              <a:rPr lang="en-US" sz="1600" err="1"/>
              <a:t>ut</a:t>
            </a:r>
            <a:r>
              <a:rPr lang="en-US" sz="1600"/>
              <a:t> labore et dolore magna </a:t>
            </a:r>
            <a:r>
              <a:rPr lang="en-US" sz="1600" err="1"/>
              <a:t>aliqua</a:t>
            </a:r>
            <a:r>
              <a:rPr lang="en-US" sz="1600"/>
              <a:t>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07D922E-8131-D282-8A53-7314C16C0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813" y="6273800"/>
            <a:ext cx="11511223" cy="250825"/>
          </a:xfrm>
        </p:spPr>
        <p:txBody>
          <a:bodyPr/>
          <a:lstStyle/>
          <a:p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6B7B90B-4F07-5EF9-9850-60F745710A2A}"/>
              </a:ext>
            </a:extLst>
          </p:cNvPr>
          <p:cNvGrpSpPr/>
          <p:nvPr/>
        </p:nvGrpSpPr>
        <p:grpSpPr>
          <a:xfrm>
            <a:off x="444363" y="2200728"/>
            <a:ext cx="5204835" cy="2826817"/>
            <a:chOff x="345812" y="1789372"/>
            <a:chExt cx="5204835" cy="2826817"/>
          </a:xfrm>
        </p:grpSpPr>
        <p:sp>
          <p:nvSpPr>
            <p:cNvPr id="10" name="Content Placeholder 1">
              <a:extLst>
                <a:ext uri="{FF2B5EF4-FFF2-40B4-BE49-F238E27FC236}">
                  <a16:creationId xmlns:a16="http://schemas.microsoft.com/office/drawing/2014/main" id="{6BD30AF3-F567-FDF7-37A3-AD1DFC4E330C}"/>
                </a:ext>
              </a:extLst>
            </p:cNvPr>
            <p:cNvSpPr txBox="1">
              <a:spLocks/>
            </p:cNvSpPr>
            <p:nvPr/>
          </p:nvSpPr>
          <p:spPr>
            <a:xfrm>
              <a:off x="1548767" y="2358308"/>
              <a:ext cx="756617" cy="221599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chemeClr val="accent2"/>
                </a:buClr>
                <a:buFont typeface="Arial" panose="020B0604020202020204" pitchFamily="34" charset="0"/>
                <a:buNone/>
                <a:tabLst/>
                <a:defRPr sz="1400" b="1" kern="1200" cap="all" spc="1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Clr>
                  <a:schemeClr val="accent2"/>
                </a:buClr>
                <a:buSzPct val="120000"/>
                <a:buFont typeface="Arial" panose="020B0604020202020204" pitchFamily="34" charset="0"/>
                <a:buNone/>
                <a:tabLst/>
                <a:defRPr sz="1800" b="1" kern="1200" cap="none" spc="0" baseline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0" scaled="1"/>
                    <a:tileRect/>
                  </a:gra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None/>
                <a:tabLst/>
                <a:defRPr sz="18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179388" indent="-17462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tabLst>
                  <a:tab pos="212725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1950" indent="-18097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tabLst>
                  <a:tab pos="212725" algn="l"/>
                </a:tabLs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1950" indent="-18097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tabLst>
                  <a:tab pos="212725" algn="l"/>
                </a:tabLs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1950" indent="-18097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tabLst>
                  <a:tab pos="212725" algn="l"/>
                </a:tabLs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1950" indent="-18097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tabLst>
                  <a:tab pos="212725" algn="l"/>
                </a:tabLs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>
                  <a:solidFill>
                    <a:schemeClr val="bg1"/>
                  </a:solidFill>
                </a:rPr>
                <a:t>Most</a:t>
              </a:r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DEDA5CB7-5361-C999-1BA7-BCBF8566F35D}"/>
                </a:ext>
              </a:extLst>
            </p:cNvPr>
            <p:cNvSpPr txBox="1">
              <a:spLocks/>
            </p:cNvSpPr>
            <p:nvPr/>
          </p:nvSpPr>
          <p:spPr>
            <a:xfrm>
              <a:off x="726181" y="2276651"/>
              <a:ext cx="719749" cy="387798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kern="1200" cap="none" spc="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>
                  <a:solidFill>
                    <a:schemeClr val="bg1"/>
                  </a:solidFill>
                </a:rPr>
                <a:t>63%</a:t>
              </a:r>
            </a:p>
          </p:txBody>
        </p:sp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49786455-ABA9-0CF4-E1E0-7830D8240634}"/>
                </a:ext>
              </a:extLst>
            </p:cNvPr>
            <p:cNvSpPr txBox="1">
              <a:spLocks/>
            </p:cNvSpPr>
            <p:nvPr/>
          </p:nvSpPr>
          <p:spPr>
            <a:xfrm>
              <a:off x="726181" y="2847022"/>
              <a:ext cx="719749" cy="387798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kern="1200" cap="none" spc="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>
                  <a:solidFill>
                    <a:schemeClr val="bg1"/>
                  </a:solidFill>
                </a:rPr>
                <a:t>24%</a:t>
              </a:r>
            </a:p>
          </p:txBody>
        </p:sp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501A4FA0-4710-AD8E-D6B3-6C2CCF63DF26}"/>
                </a:ext>
              </a:extLst>
            </p:cNvPr>
            <p:cNvSpPr txBox="1">
              <a:spLocks/>
            </p:cNvSpPr>
            <p:nvPr/>
          </p:nvSpPr>
          <p:spPr>
            <a:xfrm>
              <a:off x="726181" y="3416910"/>
              <a:ext cx="719749" cy="387798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kern="1200" cap="none" spc="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>
                  <a:solidFill>
                    <a:schemeClr val="bg1"/>
                  </a:solidFill>
                </a:rPr>
                <a:t>13%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0606D09-011F-FEC9-A49D-0F2538AB59D8}"/>
                </a:ext>
              </a:extLst>
            </p:cNvPr>
            <p:cNvSpPr txBox="1"/>
            <p:nvPr/>
          </p:nvSpPr>
          <p:spPr>
            <a:xfrm>
              <a:off x="345812" y="1789372"/>
              <a:ext cx="3751989" cy="18466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spc="300">
                  <a:solidFill>
                    <a:schemeClr val="bg1"/>
                  </a:solidFill>
                </a:rPr>
                <a:t>TOTAL INDUSTRY BREAKDOWN</a:t>
              </a:r>
            </a:p>
          </p:txBody>
        </p:sp>
        <p:graphicFrame>
          <p:nvGraphicFramePr>
            <p:cNvPr id="21" name="Chart 20">
              <a:extLst>
                <a:ext uri="{FF2B5EF4-FFF2-40B4-BE49-F238E27FC236}">
                  <a16:creationId xmlns:a16="http://schemas.microsoft.com/office/drawing/2014/main" id="{CD9287F0-A023-4E60-729B-74CE2B901D9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43389390"/>
                </p:ext>
              </p:extLst>
            </p:nvPr>
          </p:nvGraphicFramePr>
          <p:xfrm>
            <a:off x="1882203" y="2170560"/>
            <a:ext cx="3668444" cy="24456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6C49F8D-36BA-7E8C-569F-ADB35730753A}"/>
                </a:ext>
              </a:extLst>
            </p:cNvPr>
            <p:cNvSpPr/>
            <p:nvPr/>
          </p:nvSpPr>
          <p:spPr>
            <a:xfrm>
              <a:off x="345812" y="2354963"/>
              <a:ext cx="184666" cy="1846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24FCAFB-8854-3B4A-326B-FAC32503DF02}"/>
                </a:ext>
              </a:extLst>
            </p:cNvPr>
            <p:cNvSpPr/>
            <p:nvPr/>
          </p:nvSpPr>
          <p:spPr>
            <a:xfrm>
              <a:off x="345812" y="2922934"/>
              <a:ext cx="184666" cy="1846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D1A48B3-1512-0182-886F-32353C34B81E}"/>
                </a:ext>
              </a:extLst>
            </p:cNvPr>
            <p:cNvSpPr/>
            <p:nvPr/>
          </p:nvSpPr>
          <p:spPr>
            <a:xfrm>
              <a:off x="345812" y="3518476"/>
              <a:ext cx="184666" cy="1846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Content Placeholder 1">
              <a:extLst>
                <a:ext uri="{FF2B5EF4-FFF2-40B4-BE49-F238E27FC236}">
                  <a16:creationId xmlns:a16="http://schemas.microsoft.com/office/drawing/2014/main" id="{39B5C625-C418-BF2B-1B18-EEC136B599AD}"/>
                </a:ext>
              </a:extLst>
            </p:cNvPr>
            <p:cNvSpPr txBox="1">
              <a:spLocks/>
            </p:cNvSpPr>
            <p:nvPr/>
          </p:nvSpPr>
          <p:spPr>
            <a:xfrm>
              <a:off x="1548767" y="2928212"/>
              <a:ext cx="423193" cy="221599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chemeClr val="accent2"/>
                </a:buClr>
                <a:buFont typeface="Arial" panose="020B0604020202020204" pitchFamily="34" charset="0"/>
                <a:buNone/>
                <a:tabLst/>
                <a:defRPr sz="1400" b="1" kern="1200" cap="all" spc="1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Clr>
                  <a:schemeClr val="accent2"/>
                </a:buClr>
                <a:buSzPct val="120000"/>
                <a:buFont typeface="Arial" panose="020B0604020202020204" pitchFamily="34" charset="0"/>
                <a:buNone/>
                <a:tabLst/>
                <a:defRPr sz="1800" b="1" kern="1200" cap="none" spc="0" baseline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0" scaled="1"/>
                    <a:tileRect/>
                  </a:gra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None/>
                <a:tabLst/>
                <a:defRPr sz="18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179388" indent="-17462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tabLst>
                  <a:tab pos="212725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1950" indent="-18097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tabLst>
                  <a:tab pos="212725" algn="l"/>
                </a:tabLs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1950" indent="-18097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tabLst>
                  <a:tab pos="212725" algn="l"/>
                </a:tabLs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1950" indent="-18097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tabLst>
                  <a:tab pos="212725" algn="l"/>
                </a:tabLs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1950" indent="-18097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tabLst>
                  <a:tab pos="212725" algn="l"/>
                </a:tabLs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>
                  <a:solidFill>
                    <a:schemeClr val="bg1"/>
                  </a:solidFill>
                </a:rPr>
                <a:t>Mid</a:t>
              </a:r>
            </a:p>
          </p:txBody>
        </p:sp>
        <p:sp>
          <p:nvSpPr>
            <p:cNvPr id="26" name="Content Placeholder 1">
              <a:extLst>
                <a:ext uri="{FF2B5EF4-FFF2-40B4-BE49-F238E27FC236}">
                  <a16:creationId xmlns:a16="http://schemas.microsoft.com/office/drawing/2014/main" id="{73780CEA-7B4E-86A4-1D9D-2221E6A3B4D6}"/>
                </a:ext>
              </a:extLst>
            </p:cNvPr>
            <p:cNvSpPr txBox="1">
              <a:spLocks/>
            </p:cNvSpPr>
            <p:nvPr/>
          </p:nvSpPr>
          <p:spPr>
            <a:xfrm>
              <a:off x="1548767" y="3498116"/>
              <a:ext cx="606961" cy="221599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chemeClr val="accent2"/>
                </a:buClr>
                <a:buFont typeface="Arial" panose="020B0604020202020204" pitchFamily="34" charset="0"/>
                <a:buNone/>
                <a:tabLst/>
                <a:defRPr sz="1400" b="1" kern="1200" cap="all" spc="1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Clr>
                  <a:schemeClr val="accent2"/>
                </a:buClr>
                <a:buSzPct val="120000"/>
                <a:buFont typeface="Arial" panose="020B0604020202020204" pitchFamily="34" charset="0"/>
                <a:buNone/>
                <a:tabLst/>
                <a:defRPr sz="1800" b="1" kern="1200" cap="none" spc="0" baseline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0" scaled="1"/>
                    <a:tileRect/>
                  </a:gra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None/>
                <a:tabLst/>
                <a:defRPr sz="18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179388" indent="-17462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tabLst>
                  <a:tab pos="212725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1950" indent="-18097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tabLst>
                  <a:tab pos="212725" algn="l"/>
                </a:tabLs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1950" indent="-18097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tabLst>
                  <a:tab pos="212725" algn="l"/>
                </a:tabLs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1950" indent="-18097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tabLst>
                  <a:tab pos="212725" algn="l"/>
                </a:tabLs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1950" indent="-18097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tabLst>
                  <a:tab pos="212725" algn="l"/>
                </a:tabLs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>
                  <a:solidFill>
                    <a:schemeClr val="bg1"/>
                  </a:solidFill>
                </a:rPr>
                <a:t>Least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183510-7489-DE70-017E-77ABC8980326}"/>
              </a:ext>
            </a:extLst>
          </p:cNvPr>
          <p:cNvGrpSpPr/>
          <p:nvPr/>
        </p:nvGrpSpPr>
        <p:grpSpPr>
          <a:xfrm>
            <a:off x="6372860" y="2172388"/>
            <a:ext cx="5309974" cy="2883496"/>
            <a:chOff x="5820338" y="1732693"/>
            <a:chExt cx="5309974" cy="2883496"/>
          </a:xfrm>
        </p:grpSpPr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A8F89591-8E0B-597B-3047-8E954B57D834}"/>
                </a:ext>
              </a:extLst>
            </p:cNvPr>
            <p:cNvSpPr txBox="1">
              <a:spLocks/>
            </p:cNvSpPr>
            <p:nvPr/>
          </p:nvSpPr>
          <p:spPr>
            <a:xfrm>
              <a:off x="6989289" y="2356124"/>
              <a:ext cx="1791260" cy="221599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chemeClr val="accent2"/>
                </a:buClr>
                <a:buFont typeface="Arial" panose="020B0604020202020204" pitchFamily="34" charset="0"/>
                <a:buNone/>
                <a:tabLst/>
                <a:defRPr sz="1400" b="1" kern="1200" cap="all" spc="1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Clr>
                  <a:schemeClr val="accent2"/>
                </a:buClr>
                <a:buSzPct val="120000"/>
                <a:buFont typeface="Arial" panose="020B0604020202020204" pitchFamily="34" charset="0"/>
                <a:buNone/>
                <a:tabLst/>
                <a:defRPr sz="1800" b="1" kern="1200" cap="none" spc="0" baseline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0" scaled="1"/>
                    <a:tileRect/>
                  </a:gra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None/>
                <a:tabLst/>
                <a:defRPr sz="18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179388" indent="-17462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tabLst>
                  <a:tab pos="212725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1950" indent="-18097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tabLst>
                  <a:tab pos="212725" algn="l"/>
                </a:tabLs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1950" indent="-18097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tabLst>
                  <a:tab pos="212725" algn="l"/>
                </a:tabLs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1950" indent="-18097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tabLst>
                  <a:tab pos="212725" algn="l"/>
                </a:tabLs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1950" indent="-18097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tabLst>
                  <a:tab pos="212725" algn="l"/>
                </a:tabLs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>
                  <a:solidFill>
                    <a:schemeClr val="bg1"/>
                  </a:solidFill>
                </a:rPr>
                <a:t>Mid</a:t>
              </a:r>
            </a:p>
          </p:txBody>
        </p:sp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5EBC56CC-8E68-A2D6-DEA0-1A6FB8AA6241}"/>
                </a:ext>
              </a:extLst>
            </p:cNvPr>
            <p:cNvSpPr txBox="1">
              <a:spLocks/>
            </p:cNvSpPr>
            <p:nvPr/>
          </p:nvSpPr>
          <p:spPr>
            <a:xfrm>
              <a:off x="6146383" y="2276651"/>
              <a:ext cx="719749" cy="387798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kern="1200" cap="none" spc="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>
                  <a:solidFill>
                    <a:schemeClr val="bg1"/>
                  </a:solidFill>
                </a:rPr>
                <a:t>26%</a:t>
              </a:r>
            </a:p>
          </p:txBody>
        </p:sp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D220159D-F951-4F36-4B53-23EF90D295C4}"/>
                </a:ext>
              </a:extLst>
            </p:cNvPr>
            <p:cNvSpPr txBox="1">
              <a:spLocks/>
            </p:cNvSpPr>
            <p:nvPr/>
          </p:nvSpPr>
          <p:spPr>
            <a:xfrm>
              <a:off x="6146383" y="2847022"/>
              <a:ext cx="719749" cy="387798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kern="1200" cap="none" spc="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>
                  <a:solidFill>
                    <a:schemeClr val="bg1"/>
                  </a:solidFill>
                </a:rPr>
                <a:t>52%</a:t>
              </a:r>
            </a:p>
          </p:txBody>
        </p:sp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21C9FBBC-06B1-684C-1990-E4051E58307B}"/>
                </a:ext>
              </a:extLst>
            </p:cNvPr>
            <p:cNvSpPr txBox="1">
              <a:spLocks/>
            </p:cNvSpPr>
            <p:nvPr/>
          </p:nvSpPr>
          <p:spPr>
            <a:xfrm>
              <a:off x="6146383" y="3416910"/>
              <a:ext cx="719749" cy="387798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kern="1200" cap="none" spc="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>
                  <a:solidFill>
                    <a:schemeClr val="bg1"/>
                  </a:solidFill>
                </a:rPr>
                <a:t>22%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38EDD4F-0ED3-00AA-7BF5-5F5ABC2AB3A0}"/>
                </a:ext>
              </a:extLst>
            </p:cNvPr>
            <p:cNvSpPr txBox="1"/>
            <p:nvPr/>
          </p:nvSpPr>
          <p:spPr>
            <a:xfrm>
              <a:off x="5820338" y="1732693"/>
              <a:ext cx="3762056" cy="18466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spc="300">
                  <a:solidFill>
                    <a:schemeClr val="bg1"/>
                  </a:solidFill>
                </a:rPr>
                <a:t>SPECIFIC INDUSTRY BREAKDOWN</a:t>
              </a:r>
            </a:p>
          </p:txBody>
        </p:sp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9A9BE7AE-3A35-6DD4-BD22-640E34ECCE55}"/>
                </a:ext>
              </a:extLst>
            </p:cNvPr>
            <p:cNvSpPr txBox="1">
              <a:spLocks/>
            </p:cNvSpPr>
            <p:nvPr/>
          </p:nvSpPr>
          <p:spPr>
            <a:xfrm>
              <a:off x="6989289" y="2902139"/>
              <a:ext cx="2475101" cy="221599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chemeClr val="accent2"/>
                </a:buClr>
                <a:buFont typeface="Arial" panose="020B0604020202020204" pitchFamily="34" charset="0"/>
                <a:buNone/>
                <a:tabLst/>
                <a:defRPr sz="1400" b="1" kern="1200" cap="all" spc="1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Clr>
                  <a:schemeClr val="accent2"/>
                </a:buClr>
                <a:buSzPct val="120000"/>
                <a:buFont typeface="Arial" panose="020B0604020202020204" pitchFamily="34" charset="0"/>
                <a:buNone/>
                <a:tabLst/>
                <a:defRPr sz="1800" b="1" kern="1200" cap="none" spc="0" baseline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0" scaled="1"/>
                    <a:tileRect/>
                  </a:gra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None/>
                <a:tabLst/>
                <a:defRPr sz="18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179388" indent="-17462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tabLst>
                  <a:tab pos="212725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1950" indent="-18097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tabLst>
                  <a:tab pos="212725" algn="l"/>
                </a:tabLs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1950" indent="-18097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tabLst>
                  <a:tab pos="212725" algn="l"/>
                </a:tabLs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1950" indent="-18097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tabLst>
                  <a:tab pos="212725" algn="l"/>
                </a:tabLs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1950" indent="-18097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tabLst>
                  <a:tab pos="212725" algn="l"/>
                </a:tabLs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>
                  <a:solidFill>
                    <a:schemeClr val="bg1"/>
                  </a:solidFill>
                </a:rPr>
                <a:t>Most</a:t>
              </a: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D9164843-1B72-8AC9-F476-97BEA19EF0F7}"/>
                </a:ext>
              </a:extLst>
            </p:cNvPr>
            <p:cNvSpPr txBox="1">
              <a:spLocks/>
            </p:cNvSpPr>
            <p:nvPr/>
          </p:nvSpPr>
          <p:spPr>
            <a:xfrm>
              <a:off x="6989289" y="3474051"/>
              <a:ext cx="2667525" cy="221599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chemeClr val="accent2"/>
                </a:buClr>
                <a:buFont typeface="Arial" panose="020B0604020202020204" pitchFamily="34" charset="0"/>
                <a:buNone/>
                <a:tabLst/>
                <a:defRPr sz="1400" b="1" kern="1200" cap="all" spc="1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Clr>
                  <a:schemeClr val="accent2"/>
                </a:buClr>
                <a:buSzPct val="120000"/>
                <a:buFont typeface="Arial" panose="020B0604020202020204" pitchFamily="34" charset="0"/>
                <a:buNone/>
                <a:tabLst/>
                <a:defRPr sz="1800" b="1" kern="1200" cap="none" spc="0" baseline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0" scaled="1"/>
                    <a:tileRect/>
                  </a:gra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None/>
                <a:tabLst/>
                <a:defRPr sz="18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179388" indent="-17462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tabLst>
                  <a:tab pos="212725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1950" indent="-18097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tabLst>
                  <a:tab pos="212725" algn="l"/>
                </a:tabLs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1950" indent="-18097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tabLst>
                  <a:tab pos="212725" algn="l"/>
                </a:tabLs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1950" indent="-18097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tabLst>
                  <a:tab pos="212725" algn="l"/>
                </a:tabLs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1950" indent="-18097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tabLst>
                  <a:tab pos="212725" algn="l"/>
                </a:tabLs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>
                  <a:solidFill>
                    <a:schemeClr val="bg1"/>
                  </a:solidFill>
                </a:rPr>
                <a:t>Least</a:t>
              </a:r>
            </a:p>
          </p:txBody>
        </p:sp>
        <p:graphicFrame>
          <p:nvGraphicFramePr>
            <p:cNvPr id="29" name="Chart 28">
              <a:extLst>
                <a:ext uri="{FF2B5EF4-FFF2-40B4-BE49-F238E27FC236}">
                  <a16:creationId xmlns:a16="http://schemas.microsoft.com/office/drawing/2014/main" id="{3A102B31-9AC0-CB54-442F-A0FF0C381D4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57877406"/>
                </p:ext>
              </p:extLst>
            </p:nvPr>
          </p:nvGraphicFramePr>
          <p:xfrm>
            <a:off x="7461868" y="2170560"/>
            <a:ext cx="3668444" cy="24456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7DE77A4-E91E-9BAF-8246-184336493566}"/>
                </a:ext>
              </a:extLst>
            </p:cNvPr>
            <p:cNvSpPr/>
            <p:nvPr/>
          </p:nvSpPr>
          <p:spPr>
            <a:xfrm>
              <a:off x="5820338" y="2354963"/>
              <a:ext cx="184666" cy="18466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AC85CCB-225A-BDD6-3965-F510CCEB3AD2}"/>
                </a:ext>
              </a:extLst>
            </p:cNvPr>
            <p:cNvSpPr/>
            <p:nvPr/>
          </p:nvSpPr>
          <p:spPr>
            <a:xfrm>
              <a:off x="5820338" y="2922934"/>
              <a:ext cx="184666" cy="184666"/>
            </a:xfrm>
            <a:prstGeom prst="rect">
              <a:avLst/>
            </a:prstGeom>
            <a:solidFill>
              <a:srgbClr val="85F1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1ED0FAA-3B2F-B5BA-5D3D-F50475A1A8B7}"/>
                </a:ext>
              </a:extLst>
            </p:cNvPr>
            <p:cNvSpPr/>
            <p:nvPr/>
          </p:nvSpPr>
          <p:spPr>
            <a:xfrm>
              <a:off x="5820338" y="3518476"/>
              <a:ext cx="184666" cy="1846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74C3450-5A99-86E6-BC6B-BB6A44595D7F}"/>
              </a:ext>
            </a:extLst>
          </p:cNvPr>
          <p:cNvCxnSpPr>
            <a:cxnSpLocks/>
          </p:cNvCxnSpPr>
          <p:nvPr/>
        </p:nvCxnSpPr>
        <p:spPr>
          <a:xfrm>
            <a:off x="5650283" y="1753747"/>
            <a:ext cx="0" cy="372077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464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F21CC-7EE7-7DF9-55DA-AF445440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13" y="572659"/>
            <a:ext cx="11501893" cy="440047"/>
          </a:xfrm>
        </p:spPr>
        <p:txBody>
          <a:bodyPr>
            <a:normAutofit fontScale="90000"/>
          </a:bodyPr>
          <a:lstStyle/>
          <a:p>
            <a:r>
              <a:rPr lang="en-US"/>
              <a:t>Brief Intro to Subject Matter on This One-Column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7AED9-1B63-243E-F097-A7EB5E97AD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813" y="1014174"/>
            <a:ext cx="11501892" cy="506652"/>
          </a:xfrm>
        </p:spPr>
        <p:txBody>
          <a:bodyPr>
            <a:normAutofit/>
          </a:bodyPr>
          <a:lstStyle/>
          <a:p>
            <a:r>
              <a:rPr lang="en-US"/>
              <a:t>Lead in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C17B1C-048E-F67C-D32B-49EA05552B7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5813" y="1773238"/>
            <a:ext cx="11511224" cy="4500562"/>
          </a:xfrm>
        </p:spPr>
        <p:txBody>
          <a:bodyPr>
            <a:normAutofit/>
          </a:bodyPr>
          <a:lstStyle/>
          <a:p>
            <a:r>
              <a:rPr lang="en-US"/>
              <a:t>Lead in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77EF5C-3214-FF13-3D71-4C9AD5A957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5813" y="333375"/>
            <a:ext cx="11501892" cy="237816"/>
          </a:xfrm>
        </p:spPr>
        <p:txBody>
          <a:bodyPr/>
          <a:lstStyle/>
          <a:p>
            <a:r>
              <a:rPr lang="en-US"/>
              <a:t>Section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36DEB-B08B-7DFF-03BC-BC93280F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8632" y="6526501"/>
            <a:ext cx="348404" cy="331500"/>
          </a:xfrm>
        </p:spPr>
        <p:txBody>
          <a:bodyPr/>
          <a:lstStyle/>
          <a:p>
            <a:fld id="{BAFA70EE-EF21-5645-B7EF-DF5EA44B88C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B09081-F859-FC03-5E30-5EAAA7D7D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3" y="6273800"/>
            <a:ext cx="11522073" cy="250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88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2E4D5E3-3BE1-802D-C7FE-2E5F410D4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572659"/>
            <a:ext cx="11501893" cy="440047"/>
          </a:xfrm>
        </p:spPr>
        <p:txBody>
          <a:bodyPr>
            <a:normAutofit fontScale="90000"/>
          </a:bodyPr>
          <a:lstStyle/>
          <a:p>
            <a:r>
              <a:rPr lang="en-US"/>
              <a:t>Two Columns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54FF9C7-F96A-7506-04B7-2DF6AF9BA3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963" y="1014174"/>
            <a:ext cx="11501892" cy="506652"/>
          </a:xfrm>
        </p:spPr>
        <p:txBody>
          <a:bodyPr/>
          <a:lstStyle/>
          <a:p>
            <a:r>
              <a:rPr lang="en-US"/>
              <a:t>Lead in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  <a:p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33092D3-6640-F378-DEFA-5C31712ABD4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4963" y="1773238"/>
            <a:ext cx="5475528" cy="4500562"/>
          </a:xfrm>
        </p:spPr>
        <p:txBody>
          <a:bodyPr>
            <a:normAutofit/>
          </a:bodyPr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9F456-FCA1-5CC8-9CE2-E442A6467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8632" y="6526501"/>
            <a:ext cx="348404" cy="331500"/>
          </a:xfrm>
        </p:spPr>
        <p:txBody>
          <a:bodyPr/>
          <a:lstStyle/>
          <a:p>
            <a:fld id="{BAFA70EE-EF21-5645-B7EF-DF5EA44B88C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7AADDDC-278F-6DB7-4967-9794692CE33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98430" y="1773238"/>
            <a:ext cx="5750188" cy="4500562"/>
          </a:xfrm>
        </p:spPr>
        <p:txBody>
          <a:bodyPr>
            <a:normAutofit/>
          </a:bodyPr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</a:p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ED9BF8-51F9-06DB-FC9F-372F814EEA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5813" y="333375"/>
            <a:ext cx="11501892" cy="237816"/>
          </a:xfrm>
        </p:spPr>
        <p:txBody>
          <a:bodyPr/>
          <a:lstStyle/>
          <a:p>
            <a:r>
              <a:rPr lang="en-US"/>
              <a:t>Section 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8908B4B-CED0-7405-8306-B5E5BC78C1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3" y="6273800"/>
            <a:ext cx="11522073" cy="250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70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2">
            <a:extLst>
              <a:ext uri="{FF2B5EF4-FFF2-40B4-BE49-F238E27FC236}">
                <a16:creationId xmlns:a16="http://schemas.microsoft.com/office/drawing/2014/main" id="{DCC23125-52A8-250C-1693-712883F8FF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2569" b="22569"/>
          <a:stretch/>
        </p:blipFill>
        <p:spPr/>
      </p:pic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E2990E8-7B0F-FB19-BD78-7DE80346CC49}"/>
              </a:ext>
            </a:extLst>
          </p:cNvPr>
          <p:cNvSpPr txBox="1">
            <a:spLocks noGrp="1"/>
          </p:cNvSpPr>
          <p:nvPr>
            <p:ph type="body" sz="quarter" idx="33"/>
          </p:nvPr>
        </p:nvSpPr>
        <p:spPr>
          <a:noFill/>
        </p:spPr>
        <p:txBody>
          <a:bodyPr wrap="square" rtlCol="0">
            <a:spAutoFit/>
          </a:bodyPr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A6104332-BEAD-045E-AD4B-B05AF3DD6E4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/>
              <a:t>FIRST NAME LAST NAME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7E7558B-A569-19D7-802C-DBE25857F71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>
            <a:normAutofit/>
          </a:bodyPr>
          <a:lstStyle/>
          <a:p>
            <a:r>
              <a:rPr lang="en-US"/>
              <a:t>INFORMATION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52C09E2-71DC-95F2-0947-4C087E2FD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FA70EE-EF21-5645-B7EF-DF5EA44B88C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14143DC5-E133-5CD2-DFD4-933FCDCCA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Ipsum Dolor Sit 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619F6F-4A61-7B9A-8773-B5ECB8475571}"/>
              </a:ext>
            </a:extLst>
          </p:cNvPr>
          <p:cNvSpPr/>
          <p:nvPr/>
        </p:nvSpPr>
        <p:spPr>
          <a:xfrm>
            <a:off x="-2" y="-16017"/>
            <a:ext cx="12192002" cy="85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07AF89-16C4-918C-90A5-6FE4DD58B95A}"/>
              </a:ext>
            </a:extLst>
          </p:cNvPr>
          <p:cNvSpPr txBox="1"/>
          <p:nvPr/>
        </p:nvSpPr>
        <p:spPr>
          <a:xfrm>
            <a:off x="233559" y="69473"/>
            <a:ext cx="191329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lIns="274320" rIns="274320">
            <a:spAutoFit/>
          </a:bodyPr>
          <a:lstStyle/>
          <a:p>
            <a:pPr algn="ctr"/>
            <a:r>
              <a:rPr lang="en-US" sz="1800" b="1" spc="-3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DENVER, CO</a:t>
            </a:r>
            <a:endParaRPr lang="en-US" b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231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80E05F6-3007-4E77-817B-86D7A8933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Lorem ipsum dolor sit amet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33A8B9B-CEE0-5343-4CFB-E9675A8030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>
                <a:solidFill>
                  <a:schemeClr val="accent4"/>
                </a:solidFill>
                <a:latin typeface="+mj-lt"/>
              </a:rPr>
              <a:t>Lorem ipsum dolor sit </a:t>
            </a:r>
            <a:r>
              <a:rPr lang="en-US" err="1">
                <a:solidFill>
                  <a:schemeClr val="accent4"/>
                </a:solidFill>
                <a:latin typeface="+mj-lt"/>
              </a:rPr>
              <a:t>amet</a:t>
            </a:r>
            <a:endParaRPr lang="en-US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4BE81-BC7D-7069-BE1F-EABE01F0BA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8632" y="6526501"/>
            <a:ext cx="348404" cy="331500"/>
          </a:xfrm>
        </p:spPr>
        <p:txBody>
          <a:bodyPr/>
          <a:lstStyle/>
          <a:p>
            <a:fld id="{BAFA70EE-EF21-5645-B7EF-DF5EA44B88C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3D982-5736-BDDA-6A7A-AABB85CF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814" y="6273800"/>
            <a:ext cx="6930200" cy="2508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55F9795-D945-8C0A-1303-B05FD6AE32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600" b="1"/>
              <a:t>Lorem ipsum dolor sit </a:t>
            </a:r>
            <a:r>
              <a:rPr lang="en-US" sz="1600" b="1" err="1"/>
              <a:t>amet</a:t>
            </a:r>
            <a:r>
              <a:rPr lang="en-US" sz="1600" b="1"/>
              <a:t>, </a:t>
            </a:r>
            <a:r>
              <a:rPr lang="en-US" sz="1600" err="1"/>
              <a:t>consectetur</a:t>
            </a:r>
            <a:r>
              <a:rPr lang="en-US" sz="1600"/>
              <a:t> </a:t>
            </a:r>
            <a:r>
              <a:rPr lang="en-US" sz="1600" err="1"/>
              <a:t>adipiscing</a:t>
            </a:r>
            <a:r>
              <a:rPr lang="en-US" sz="1600"/>
              <a:t> </a:t>
            </a:r>
            <a:r>
              <a:rPr lang="en-US" sz="1600" err="1"/>
              <a:t>elit</a:t>
            </a:r>
            <a:r>
              <a:rPr lang="en-US" sz="1600"/>
              <a:t>, sed do </a:t>
            </a:r>
            <a:r>
              <a:rPr lang="en-US" sz="1600" err="1"/>
              <a:t>eiusmod</a:t>
            </a:r>
            <a:r>
              <a:rPr lang="en-US" sz="1600"/>
              <a:t> </a:t>
            </a:r>
            <a:r>
              <a:rPr lang="en-US" sz="1600" err="1"/>
              <a:t>tempor</a:t>
            </a:r>
            <a:r>
              <a:rPr lang="en-US" sz="1600"/>
              <a:t> </a:t>
            </a:r>
          </a:p>
          <a:p>
            <a:pPr>
              <a:lnSpc>
                <a:spcPct val="100000"/>
              </a:lnSpc>
            </a:pPr>
            <a:r>
              <a:rPr lang="en-US" sz="1600" err="1"/>
              <a:t>incididunt</a:t>
            </a:r>
            <a:r>
              <a:rPr lang="en-US" sz="1600"/>
              <a:t> </a:t>
            </a:r>
            <a:r>
              <a:rPr lang="en-US" sz="1600" err="1"/>
              <a:t>ut</a:t>
            </a:r>
            <a:r>
              <a:rPr lang="en-US" sz="1600"/>
              <a:t> labore et dolore magna </a:t>
            </a:r>
            <a:r>
              <a:rPr lang="en-US" sz="1600" err="1"/>
              <a:t>aliqua</a:t>
            </a:r>
            <a:r>
              <a:rPr lang="en-US" sz="1600"/>
              <a:t>. Ut </a:t>
            </a:r>
            <a:r>
              <a:rPr lang="en-US" sz="1600" err="1"/>
              <a:t>enim</a:t>
            </a:r>
            <a:r>
              <a:rPr lang="en-US" sz="1600"/>
              <a:t> ad minim </a:t>
            </a:r>
            <a:r>
              <a:rPr lang="en-US" sz="1600" err="1"/>
              <a:t>veniam</a:t>
            </a:r>
            <a:r>
              <a:rPr lang="en-US" sz="1600"/>
              <a:t>, </a:t>
            </a:r>
            <a:r>
              <a:rPr lang="en-US" sz="1600" err="1"/>
              <a:t>quis</a:t>
            </a:r>
            <a:r>
              <a:rPr lang="en-US" sz="1600"/>
              <a:t> </a:t>
            </a:r>
            <a:r>
              <a:rPr lang="en-US" sz="1600" err="1"/>
              <a:t>nostrud</a:t>
            </a:r>
            <a:r>
              <a:rPr lang="en-US" sz="1600"/>
              <a:t> </a:t>
            </a:r>
            <a:br>
              <a:rPr lang="en-US" sz="1600"/>
            </a:br>
            <a:r>
              <a:rPr lang="en-US" sz="1600"/>
              <a:t>exercitation </a:t>
            </a:r>
            <a:r>
              <a:rPr lang="en-US" sz="1600" err="1"/>
              <a:t>ullamco</a:t>
            </a:r>
            <a:r>
              <a:rPr lang="en-US" sz="1600"/>
              <a:t> </a:t>
            </a:r>
            <a:r>
              <a:rPr lang="en-US" sz="1600" err="1"/>
              <a:t>laboris</a:t>
            </a:r>
            <a:r>
              <a:rPr lang="en-US" sz="1600"/>
              <a:t> nisi </a:t>
            </a:r>
            <a:r>
              <a:rPr lang="en-US" sz="1600" err="1"/>
              <a:t>ut</a:t>
            </a:r>
            <a:r>
              <a:rPr lang="en-US" sz="1600"/>
              <a:t> </a:t>
            </a:r>
            <a:r>
              <a:rPr lang="en-US" sz="1600" err="1"/>
              <a:t>aliquip</a:t>
            </a:r>
            <a:r>
              <a:rPr lang="en-US" sz="1600"/>
              <a:t> ex </a:t>
            </a:r>
            <a:r>
              <a:rPr lang="en-US" sz="1600" err="1"/>
              <a:t>ea</a:t>
            </a:r>
            <a:r>
              <a:rPr lang="en-US" sz="1600"/>
              <a:t> </a:t>
            </a:r>
            <a:r>
              <a:rPr lang="en-US" sz="1600" err="1"/>
              <a:t>commodo</a:t>
            </a:r>
            <a:r>
              <a:rPr lang="en-US" sz="1600"/>
              <a:t> </a:t>
            </a:r>
            <a:r>
              <a:rPr lang="en-US" sz="1600" err="1"/>
              <a:t>consequat</a:t>
            </a:r>
            <a:r>
              <a:rPr lang="en-US" sz="1600"/>
              <a:t>. </a:t>
            </a:r>
          </a:p>
          <a:p>
            <a:pPr>
              <a:lnSpc>
                <a:spcPct val="100000"/>
              </a:lnSpc>
            </a:pPr>
            <a:endParaRPr lang="en-US" sz="1600"/>
          </a:p>
          <a:p>
            <a:pPr>
              <a:lnSpc>
                <a:spcPct val="100000"/>
              </a:lnSpc>
            </a:pPr>
            <a:r>
              <a:rPr lang="en-US" sz="1600"/>
              <a:t>Duis </a:t>
            </a:r>
            <a:r>
              <a:rPr lang="en-US" sz="1600" err="1"/>
              <a:t>aute</a:t>
            </a:r>
            <a:r>
              <a:rPr lang="en-US" sz="1600"/>
              <a:t> </a:t>
            </a:r>
            <a:r>
              <a:rPr lang="en-US" sz="1600" err="1"/>
              <a:t>irure</a:t>
            </a:r>
            <a:r>
              <a:rPr lang="en-US" sz="1600"/>
              <a:t> dolor in </a:t>
            </a:r>
            <a:r>
              <a:rPr lang="en-US" sz="1600" err="1"/>
              <a:t>reprehenderit</a:t>
            </a:r>
            <a:r>
              <a:rPr lang="en-US" sz="1600"/>
              <a:t> in </a:t>
            </a:r>
            <a:r>
              <a:rPr lang="en-US" sz="1600" err="1"/>
              <a:t>voluptate</a:t>
            </a:r>
            <a:r>
              <a:rPr lang="en-US" sz="1600"/>
              <a:t> </a:t>
            </a:r>
            <a:r>
              <a:rPr lang="en-US" sz="1600" err="1"/>
              <a:t>velit</a:t>
            </a:r>
            <a:r>
              <a:rPr lang="en-US" sz="1600"/>
              <a:t> </a:t>
            </a:r>
            <a:r>
              <a:rPr lang="en-US" sz="1600" err="1"/>
              <a:t>esse</a:t>
            </a:r>
            <a:r>
              <a:rPr lang="en-US" sz="1600"/>
              <a:t> </a:t>
            </a:r>
            <a:r>
              <a:rPr lang="en-US" sz="1600" err="1"/>
              <a:t>cillum</a:t>
            </a:r>
            <a:r>
              <a:rPr lang="en-US" sz="1600"/>
              <a:t> dolore </a:t>
            </a:r>
            <a:r>
              <a:rPr lang="en-US" sz="1600" err="1"/>
              <a:t>eu</a:t>
            </a:r>
            <a:r>
              <a:rPr lang="en-US" sz="1600"/>
              <a:t> </a:t>
            </a:r>
          </a:p>
          <a:p>
            <a:pPr>
              <a:lnSpc>
                <a:spcPct val="100000"/>
              </a:lnSpc>
            </a:pPr>
            <a:r>
              <a:rPr lang="en-US" sz="1600" err="1"/>
              <a:t>fugiat</a:t>
            </a:r>
            <a:r>
              <a:rPr lang="en-US" sz="1600"/>
              <a:t> </a:t>
            </a:r>
            <a:r>
              <a:rPr lang="en-US" sz="1600" err="1"/>
              <a:t>nulla</a:t>
            </a:r>
            <a:r>
              <a:rPr lang="en-US" sz="1600"/>
              <a:t> </a:t>
            </a:r>
            <a:r>
              <a:rPr lang="en-US" sz="1600" err="1"/>
              <a:t>pariatur</a:t>
            </a:r>
            <a:r>
              <a:rPr lang="en-US" sz="1600"/>
              <a:t>. </a:t>
            </a:r>
            <a:r>
              <a:rPr lang="en-US" sz="1600" err="1"/>
              <a:t>Excepteur</a:t>
            </a:r>
            <a:r>
              <a:rPr lang="en-US" sz="1600"/>
              <a:t> </a:t>
            </a:r>
            <a:r>
              <a:rPr lang="en-US" sz="1600" err="1"/>
              <a:t>sint</a:t>
            </a:r>
            <a:r>
              <a:rPr lang="en-US" sz="1600"/>
              <a:t> </a:t>
            </a:r>
            <a:r>
              <a:rPr lang="en-US" sz="1600" err="1"/>
              <a:t>occaecat</a:t>
            </a:r>
            <a:r>
              <a:rPr lang="en-US" sz="1600"/>
              <a:t> </a:t>
            </a:r>
            <a:r>
              <a:rPr lang="en-US" sz="1600" err="1"/>
              <a:t>cupidatat</a:t>
            </a:r>
            <a:r>
              <a:rPr lang="en-US" sz="1600"/>
              <a:t> non </a:t>
            </a:r>
            <a:r>
              <a:rPr lang="en-US" sz="1600" err="1"/>
              <a:t>proident</a:t>
            </a:r>
            <a:r>
              <a:rPr lang="en-US" sz="1600"/>
              <a:t>, sunt in </a:t>
            </a:r>
          </a:p>
          <a:p>
            <a:pPr>
              <a:lnSpc>
                <a:spcPct val="100000"/>
              </a:lnSpc>
            </a:pPr>
            <a:r>
              <a:rPr lang="en-US" sz="1600"/>
              <a:t>culpa qui </a:t>
            </a:r>
            <a:r>
              <a:rPr lang="en-US" sz="1600" err="1"/>
              <a:t>officia</a:t>
            </a:r>
            <a:r>
              <a:rPr lang="en-US" sz="1600"/>
              <a:t> </a:t>
            </a:r>
            <a:r>
              <a:rPr lang="en-US" sz="1600" err="1"/>
              <a:t>deserunt</a:t>
            </a:r>
            <a:r>
              <a:rPr lang="en-US" sz="1600"/>
              <a:t> </a:t>
            </a:r>
            <a:r>
              <a:rPr lang="en-US" sz="1600" err="1"/>
              <a:t>mollit</a:t>
            </a:r>
            <a:r>
              <a:rPr lang="en-US" sz="1600"/>
              <a:t> </a:t>
            </a:r>
            <a:r>
              <a:rPr lang="en-US" sz="1600" err="1"/>
              <a:t>anim</a:t>
            </a:r>
            <a:r>
              <a:rPr lang="en-US" sz="1600"/>
              <a:t> id </a:t>
            </a:r>
            <a:r>
              <a:rPr lang="en-US" sz="1600" err="1"/>
              <a:t>est</a:t>
            </a:r>
            <a:r>
              <a:rPr lang="en-US" sz="1600"/>
              <a:t> </a:t>
            </a:r>
            <a:r>
              <a:rPr lang="en-US" sz="1600" err="1"/>
              <a:t>laborum</a:t>
            </a:r>
            <a:r>
              <a:rPr lang="en-US" sz="1600"/>
              <a:t>.</a:t>
            </a:r>
          </a:p>
          <a:p>
            <a:endParaRPr lang="en-US" sz="1600"/>
          </a:p>
          <a:p>
            <a:r>
              <a:rPr lang="en-US" sz="1600" b="1" cap="all" spc="100">
                <a:solidFill>
                  <a:schemeClr val="accent4"/>
                </a:solidFill>
              </a:rPr>
              <a:t>CHAPTER ONE</a:t>
            </a:r>
          </a:p>
          <a:p>
            <a:endParaRPr lang="en-US" sz="160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B1EF9F3-04F8-0AA8-1F9D-11A436F9E06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562937" y="1235665"/>
            <a:ext cx="2294100" cy="2817719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323E68-337D-F47A-2F2F-BC55C74EFE2E}"/>
              </a:ext>
            </a:extLst>
          </p:cNvPr>
          <p:cNvSpPr txBox="1"/>
          <p:nvPr/>
        </p:nvSpPr>
        <p:spPr>
          <a:xfrm>
            <a:off x="9814258" y="1285273"/>
            <a:ext cx="1791459" cy="2317558"/>
          </a:xfrm>
          <a:prstGeom prst="rect">
            <a:avLst/>
          </a:prstGeom>
          <a:noFill/>
        </p:spPr>
        <p:txBody>
          <a:bodyPr wrap="square" lIns="182880" tIns="182880" rIns="182880" bIns="274320" numCol="1" spcCol="457200">
            <a:spAutoFit/>
          </a:bodyPr>
          <a:lstStyle/>
          <a:p>
            <a:pPr marR="0"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54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35% </a:t>
            </a:r>
            <a:r>
              <a:rPr lang="en-US" sz="16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b="1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ipsum dolor sit </a:t>
            </a:r>
            <a:r>
              <a:rPr lang="en-US" sz="1600" b="1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ipsum dolor sit </a:t>
            </a:r>
            <a:r>
              <a:rPr lang="en-US" sz="1600" b="1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0401620-CB5E-4335-742A-D1C127C905FF}"/>
              </a:ext>
            </a:extLst>
          </p:cNvPr>
          <p:cNvGrpSpPr/>
          <p:nvPr/>
        </p:nvGrpSpPr>
        <p:grpSpPr>
          <a:xfrm>
            <a:off x="10270543" y="3613939"/>
            <a:ext cx="878889" cy="878889"/>
            <a:chOff x="2189940" y="3985592"/>
            <a:chExt cx="878889" cy="87888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D995D02-33A9-B7BA-8BC0-5FD51EC9841E}"/>
                </a:ext>
              </a:extLst>
            </p:cNvPr>
            <p:cNvSpPr/>
            <p:nvPr/>
          </p:nvSpPr>
          <p:spPr>
            <a:xfrm>
              <a:off x="2189940" y="3985592"/>
              <a:ext cx="878889" cy="87888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7E260C8-E17A-C7B9-72E0-F9EC3A59E362}"/>
                </a:ext>
              </a:extLst>
            </p:cNvPr>
            <p:cNvSpPr/>
            <p:nvPr/>
          </p:nvSpPr>
          <p:spPr>
            <a:xfrm>
              <a:off x="2733675" y="4352386"/>
              <a:ext cx="193675" cy="19367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D1AA9024-118A-6A50-1A24-D5811E5F6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66977" y="4124469"/>
              <a:ext cx="580358" cy="545185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53E7992-028D-A2F3-7D04-C5D236C11E92}"/>
              </a:ext>
            </a:extLst>
          </p:cNvPr>
          <p:cNvSpPr txBox="1"/>
          <p:nvPr/>
        </p:nvSpPr>
        <p:spPr>
          <a:xfrm>
            <a:off x="345813" y="4053384"/>
            <a:ext cx="7733662" cy="2146421"/>
          </a:xfrm>
          <a:prstGeom prst="rect">
            <a:avLst/>
          </a:prstGeom>
          <a:noFill/>
        </p:spPr>
        <p:txBody>
          <a:bodyPr wrap="square" lIns="0" tIns="0" rIns="0" bIns="274320" numCol="2" spcCol="45720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Font typeface="Symbol" pitchFamily="2" charset="2"/>
              <a:buChar char=""/>
            </a:pPr>
            <a:r>
              <a:rPr lang="en-US" sz="1600">
                <a:solidFill>
                  <a:schemeClr val="bg1"/>
                </a:solidFill>
                <a:effectLst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effectLst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effectLst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effectLst/>
                <a:ea typeface="Roboto Light" panose="02000000000000000000" pitchFamily="2" charset="0"/>
                <a:cs typeface="Arial" panose="020B0604020202020204" pitchFamily="34" charset="0"/>
              </a:rPr>
              <a:t>consectetur</a:t>
            </a:r>
            <a:r>
              <a:rPr lang="en-US" sz="1600">
                <a:solidFill>
                  <a:schemeClr val="bg1"/>
                </a:solidFill>
                <a:effectLst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effectLst/>
                <a:ea typeface="Roboto Light" panose="02000000000000000000" pitchFamily="2" charset="0"/>
                <a:cs typeface="Arial" panose="020B0604020202020204" pitchFamily="34" charset="0"/>
              </a:rPr>
              <a:t>adipiscing</a:t>
            </a:r>
            <a:endParaRPr lang="en-US" sz="1600">
              <a:solidFill>
                <a:schemeClr val="bg1"/>
              </a:solidFill>
              <a:effectLst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Font typeface="Symbol" pitchFamily="2" charset="2"/>
              <a:buChar char=""/>
            </a:pPr>
            <a:r>
              <a:rPr lang="en-US" sz="1600">
                <a:solidFill>
                  <a:schemeClr val="bg1"/>
                </a:solidFill>
                <a:effectLst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effectLst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effectLst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effectLst/>
                <a:ea typeface="Roboto Light" panose="02000000000000000000" pitchFamily="2" charset="0"/>
                <a:cs typeface="Arial" panose="020B0604020202020204" pitchFamily="34" charset="0"/>
              </a:rPr>
              <a:t>consectetur</a:t>
            </a:r>
            <a:r>
              <a:rPr lang="en-US" sz="1600">
                <a:solidFill>
                  <a:schemeClr val="bg1"/>
                </a:solidFill>
                <a:effectLst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effectLst/>
                <a:ea typeface="Roboto Light" panose="02000000000000000000" pitchFamily="2" charset="0"/>
                <a:cs typeface="Arial" panose="020B0604020202020204" pitchFamily="34" charset="0"/>
              </a:rPr>
              <a:t>adipiscing</a:t>
            </a:r>
            <a:endParaRPr lang="en-US" sz="1600">
              <a:solidFill>
                <a:schemeClr val="bg1"/>
              </a:solidFill>
              <a:effectLst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Font typeface="Symbol" pitchFamily="2" charset="2"/>
              <a:buChar char=""/>
            </a:pPr>
            <a:r>
              <a:rPr lang="en-US" sz="1600">
                <a:solidFill>
                  <a:schemeClr val="bg1"/>
                </a:solidFill>
                <a:effectLst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effectLst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effectLst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effectLst/>
                <a:ea typeface="Roboto Light" panose="02000000000000000000" pitchFamily="2" charset="0"/>
                <a:cs typeface="Arial" panose="020B0604020202020204" pitchFamily="34" charset="0"/>
              </a:rPr>
              <a:t>consectetur</a:t>
            </a:r>
            <a:r>
              <a:rPr lang="en-US" sz="1600">
                <a:solidFill>
                  <a:schemeClr val="bg1"/>
                </a:solidFill>
                <a:effectLst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effectLst/>
                <a:ea typeface="Roboto Light" panose="02000000000000000000" pitchFamily="2" charset="0"/>
                <a:cs typeface="Arial" panose="020B0604020202020204" pitchFamily="34" charset="0"/>
              </a:rPr>
              <a:t>adipiscing</a:t>
            </a:r>
            <a:endParaRPr lang="en-US" sz="1600">
              <a:solidFill>
                <a:schemeClr val="bg1"/>
              </a:solidFill>
              <a:effectLst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Font typeface="Symbol" pitchFamily="2" charset="2"/>
              <a:buChar char=""/>
            </a:pPr>
            <a:r>
              <a:rPr lang="en-US" sz="1600">
                <a:solidFill>
                  <a:schemeClr val="bg1"/>
                </a:solidFill>
                <a:effectLst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effectLst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effectLst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effectLst/>
                <a:ea typeface="Roboto Light" panose="02000000000000000000" pitchFamily="2" charset="0"/>
                <a:cs typeface="Arial" panose="020B0604020202020204" pitchFamily="34" charset="0"/>
              </a:rPr>
              <a:t>consectetur</a:t>
            </a:r>
            <a:r>
              <a:rPr lang="en-US" sz="1600">
                <a:solidFill>
                  <a:schemeClr val="bg1"/>
                </a:solidFill>
                <a:effectLst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effectLst/>
                <a:ea typeface="Roboto Light" panose="02000000000000000000" pitchFamily="2" charset="0"/>
                <a:cs typeface="Arial" panose="020B0604020202020204" pitchFamily="34" charset="0"/>
              </a:rPr>
              <a:t>adipiscing</a:t>
            </a:r>
            <a:endParaRPr lang="en-US" sz="1600">
              <a:solidFill>
                <a:schemeClr val="bg1"/>
              </a:solidFill>
              <a:effectLst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Font typeface="Symbol" pitchFamily="2" charset="2"/>
              <a:buChar char=""/>
            </a:pPr>
            <a:r>
              <a:rPr lang="en-US" sz="1600">
                <a:solidFill>
                  <a:schemeClr val="bg1"/>
                </a:solidFill>
                <a:effectLst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effectLst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effectLst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effectLst/>
                <a:ea typeface="Roboto Light" panose="02000000000000000000" pitchFamily="2" charset="0"/>
                <a:cs typeface="Arial" panose="020B0604020202020204" pitchFamily="34" charset="0"/>
              </a:rPr>
              <a:t>consectetur</a:t>
            </a:r>
            <a:r>
              <a:rPr lang="en-US" sz="1600">
                <a:solidFill>
                  <a:schemeClr val="bg1"/>
                </a:solidFill>
                <a:effectLst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effectLst/>
                <a:ea typeface="Roboto Light" panose="02000000000000000000" pitchFamily="2" charset="0"/>
                <a:cs typeface="Arial" panose="020B0604020202020204" pitchFamily="34" charset="0"/>
              </a:rPr>
              <a:t>adipiscing</a:t>
            </a:r>
            <a:endParaRPr lang="en-US" sz="1600">
              <a:solidFill>
                <a:schemeClr val="bg1"/>
              </a:solidFill>
              <a:effectLst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Font typeface="Symbol" pitchFamily="2" charset="2"/>
              <a:buChar char=""/>
            </a:pPr>
            <a:r>
              <a:rPr lang="en-US" sz="1600">
                <a:solidFill>
                  <a:schemeClr val="bg1"/>
                </a:solidFill>
                <a:effectLst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effectLst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effectLst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effectLst/>
                <a:ea typeface="Roboto Light" panose="02000000000000000000" pitchFamily="2" charset="0"/>
                <a:cs typeface="Arial" panose="020B0604020202020204" pitchFamily="34" charset="0"/>
              </a:rPr>
              <a:t>consectetur</a:t>
            </a:r>
            <a:r>
              <a:rPr lang="en-US" sz="1600">
                <a:solidFill>
                  <a:schemeClr val="bg1"/>
                </a:solidFill>
                <a:effectLst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effectLst/>
                <a:ea typeface="Roboto Light" panose="02000000000000000000" pitchFamily="2" charset="0"/>
                <a:cs typeface="Arial" panose="020B0604020202020204" pitchFamily="34" charset="0"/>
              </a:rPr>
              <a:t>adipiscing</a:t>
            </a:r>
            <a:endParaRPr lang="en-US" sz="1600">
              <a:solidFill>
                <a:schemeClr val="bg1"/>
              </a:solidFill>
              <a:effectLst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24B7B84-9066-9CF9-1FB8-FA7055DEFA6C}"/>
              </a:ext>
            </a:extLst>
          </p:cNvPr>
          <p:cNvCxnSpPr/>
          <p:nvPr/>
        </p:nvCxnSpPr>
        <p:spPr>
          <a:xfrm>
            <a:off x="345813" y="1266918"/>
            <a:ext cx="287707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479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B2C139-461B-91B6-FC58-6DF63088F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>
                <a:latin typeface="Geogrotesque JDP" pitchFamily="2" charset="0"/>
              </a:rPr>
              <a:t>*Lorem ipsum dolor sit </a:t>
            </a:r>
            <a:r>
              <a:rPr lang="en-US" sz="1000" err="1">
                <a:latin typeface="Geogrotesque JDP" pitchFamily="2" charset="0"/>
              </a:rPr>
              <a:t>amet</a:t>
            </a:r>
            <a:r>
              <a:rPr lang="en-US" sz="1000">
                <a:latin typeface="Geogrotesque JDP" pitchFamily="2" charset="0"/>
              </a:rPr>
              <a:t>, </a:t>
            </a:r>
            <a:r>
              <a:rPr lang="en-US" sz="1000" err="1">
                <a:latin typeface="Geogrotesque JDP" pitchFamily="2" charset="0"/>
              </a:rPr>
              <a:t>consectetur</a:t>
            </a:r>
            <a:r>
              <a:rPr lang="en-US" sz="1000">
                <a:latin typeface="Geogrotesque JDP" pitchFamily="2" charset="0"/>
              </a:rPr>
              <a:t> </a:t>
            </a:r>
            <a:r>
              <a:rPr lang="en-US" sz="1000" err="1">
                <a:latin typeface="Geogrotesque JDP" pitchFamily="2" charset="0"/>
              </a:rPr>
              <a:t>adipiscing</a:t>
            </a:r>
            <a:r>
              <a:rPr lang="en-US" sz="1000">
                <a:latin typeface="Geogrotesque JDP" pitchFamily="2" charset="0"/>
              </a:rPr>
              <a:t> </a:t>
            </a:r>
            <a:r>
              <a:rPr lang="en-US" sz="1000" err="1">
                <a:latin typeface="Geogrotesque JDP" pitchFamily="2" charset="0"/>
              </a:rPr>
              <a:t>elit</a:t>
            </a:r>
            <a:r>
              <a:rPr lang="en-US" sz="1000">
                <a:latin typeface="Geogrotesque JDP" pitchFamily="2" charset="0"/>
              </a:rPr>
              <a:t>, sed </a:t>
            </a:r>
          </a:p>
          <a:p>
            <a:r>
              <a:rPr lang="en-US" sz="1000">
                <a:latin typeface="Geogrotesque JDP" pitchFamily="2" charset="0"/>
              </a:rPr>
              <a:t>do </a:t>
            </a:r>
            <a:r>
              <a:rPr lang="en-US" sz="1000" err="1">
                <a:latin typeface="Geogrotesque JDP" pitchFamily="2" charset="0"/>
              </a:rPr>
              <a:t>eiusmod</a:t>
            </a:r>
            <a:r>
              <a:rPr lang="en-US" sz="1000">
                <a:latin typeface="Geogrotesque JDP" pitchFamily="2" charset="0"/>
              </a:rPr>
              <a:t> </a:t>
            </a:r>
            <a:r>
              <a:rPr lang="en-US" sz="1000" err="1">
                <a:latin typeface="Geogrotesque JDP" pitchFamily="2" charset="0"/>
              </a:rPr>
              <a:t>tempor</a:t>
            </a:r>
            <a:r>
              <a:rPr lang="en-US" sz="1000">
                <a:latin typeface="Geogrotesque JDP" pitchFamily="2" charset="0"/>
              </a:rPr>
              <a:t> </a:t>
            </a:r>
            <a:r>
              <a:rPr lang="en-US" sz="1000" err="1">
                <a:latin typeface="Geogrotesque JDP" pitchFamily="2" charset="0"/>
              </a:rPr>
              <a:t>incididunt</a:t>
            </a:r>
            <a:r>
              <a:rPr lang="en-US" sz="1000">
                <a:latin typeface="Geogrotesque JDP" pitchFamily="2" charset="0"/>
              </a:rPr>
              <a:t> </a:t>
            </a:r>
            <a:endParaRPr lang="en-US" sz="1000" b="1">
              <a:latin typeface="Geogrotesque JDP" pitchFamily="2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E61341-A5F0-948E-F6BA-D437FAB90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FA70EE-EF21-5645-B7EF-DF5EA44B88C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C70B1D-B1F3-4138-78A1-2073EAF3CFBD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5411287" y="657227"/>
            <a:ext cx="6434899" cy="5442744"/>
          </a:xfrm>
        </p:spPr>
        <p:txBody>
          <a:bodyPr anchor="b"/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b="1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b="1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b="1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b="1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consectetur</a:t>
            </a:r>
            <a:r>
              <a:rPr lang="en-US" b="1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adipiscing</a:t>
            </a:r>
            <a:r>
              <a:rPr lang="en-US" b="1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elit</a:t>
            </a:r>
            <a:r>
              <a:rPr lang="en-US" b="1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</a:p>
          <a:p>
            <a:pPr marL="285750" marR="0" indent="-28575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 do </a:t>
            </a:r>
            <a:r>
              <a:rPr lang="en-US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eiusmod</a:t>
            </a:r>
            <a:r>
              <a:rPr lang="en-US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tempor</a:t>
            </a:r>
            <a:r>
              <a:rPr lang="en-US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incididunt</a:t>
            </a:r>
            <a:r>
              <a:rPr lang="en-US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endParaRPr lang="en-US" sz="1400" b="1" spc="-30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400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Duis </a:t>
            </a:r>
            <a:r>
              <a:rPr lang="en-US" sz="1400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aute</a:t>
            </a:r>
            <a:r>
              <a:rPr lang="en-US" sz="1400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irure</a:t>
            </a:r>
            <a:r>
              <a:rPr lang="en-US" sz="1400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dolor in </a:t>
            </a:r>
            <a:r>
              <a:rPr lang="en-US" sz="1400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reprehenderit</a:t>
            </a:r>
            <a:r>
              <a:rPr lang="en-US" sz="1400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400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voluptate</a:t>
            </a:r>
            <a:r>
              <a:rPr lang="en-US" sz="1400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velit</a:t>
            </a:r>
            <a:r>
              <a:rPr lang="en-US" sz="1400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esse</a:t>
            </a:r>
            <a:r>
              <a:rPr lang="en-US" sz="1400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cillum</a:t>
            </a:r>
            <a:r>
              <a:rPr lang="en-US" sz="1400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dolore </a:t>
            </a:r>
            <a:r>
              <a:rPr lang="en-US" sz="1400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eu</a:t>
            </a:r>
            <a:r>
              <a:rPr lang="en-US" sz="1400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fugiat</a:t>
            </a:r>
            <a:r>
              <a:rPr lang="en-US" sz="1400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nulla</a:t>
            </a:r>
            <a:r>
              <a:rPr lang="en-US" sz="1400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pariatur</a:t>
            </a:r>
            <a:r>
              <a:rPr lang="en-US" sz="1400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 </a:t>
            </a:r>
            <a:r>
              <a:rPr lang="en-US" sz="1400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Excepteur</a:t>
            </a:r>
            <a:r>
              <a:rPr lang="en-US" sz="1400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sint</a:t>
            </a:r>
            <a:r>
              <a:rPr lang="en-US" sz="1400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occaecat</a:t>
            </a:r>
            <a:endParaRPr lang="en-US" sz="1400" spc="-3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BC7F944-6B49-77C8-65DB-74F8FE20653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27267" y="584201"/>
            <a:ext cx="3025533" cy="936624"/>
          </a:xfrm>
        </p:spPr>
        <p:txBody>
          <a:bodyPr>
            <a:normAutofit/>
          </a:bodyPr>
          <a:lstStyle/>
          <a:p>
            <a:r>
              <a:rPr lang="en-US"/>
              <a:t>Briefing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68F4475-66EE-980B-9905-45424062D7D1}"/>
              </a:ext>
            </a:extLst>
          </p:cNvPr>
          <p:cNvSpPr txBox="1">
            <a:spLocks/>
          </p:cNvSpPr>
          <p:nvPr/>
        </p:nvSpPr>
        <p:spPr>
          <a:xfrm>
            <a:off x="345813" y="333375"/>
            <a:ext cx="4016434" cy="237816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1400" b="1" kern="1200" cap="all" spc="1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1400" b="1" kern="1200" cap="all" spc="1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400" b="1" kern="1200" cap="all" spc="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1400" b="1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1400" b="1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1400" b="1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1400" b="1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1400" b="1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1400" b="1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4"/>
                </a:solidFill>
              </a:rPr>
              <a:t>SECTION TITLE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9564C56-24BC-7222-4D11-D414B401BD7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</a:t>
            </a:r>
            <a:r>
              <a:rPr lang="en-US"/>
              <a:t>.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3D917078-D445-2AB4-8539-EF9B219AA3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8514740"/>
              </p:ext>
            </p:extLst>
          </p:nvPr>
        </p:nvGraphicFramePr>
        <p:xfrm>
          <a:off x="5073733" y="429878"/>
          <a:ext cx="6434899" cy="3857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6872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B2C139-461B-91B6-FC58-6DF63088F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813" y="6273800"/>
            <a:ext cx="11511223" cy="250825"/>
          </a:xfrm>
        </p:spPr>
        <p:txBody>
          <a:bodyPr/>
          <a:lstStyle/>
          <a:p>
            <a:r>
              <a:rPr lang="en-US"/>
              <a:t>*Lorem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</a:t>
            </a:r>
          </a:p>
          <a:p>
            <a:r>
              <a:rPr lang="en-US"/>
              <a:t>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BC7F944-6B49-77C8-65DB-74F8FE20653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27267" y="584201"/>
            <a:ext cx="4034981" cy="936624"/>
          </a:xfrm>
        </p:spPr>
        <p:txBody>
          <a:bodyPr>
            <a:normAutofit/>
          </a:bodyPr>
          <a:lstStyle/>
          <a:p>
            <a:r>
              <a:rPr lang="en-US"/>
              <a:t>Briefing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9564C56-24BC-7222-4D11-D414B401BD7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5813" y="1773238"/>
            <a:ext cx="4016434" cy="4211637"/>
          </a:xfrm>
        </p:spPr>
        <p:txBody>
          <a:bodyPr/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</a:t>
            </a:r>
            <a:r>
              <a:rPr lang="en-US"/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E61341-A5F0-948E-F6BA-D437FAB90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8632" y="6526501"/>
            <a:ext cx="348404" cy="331500"/>
          </a:xfrm>
        </p:spPr>
        <p:txBody>
          <a:bodyPr/>
          <a:lstStyle/>
          <a:p>
            <a:fld id="{BAFA70EE-EF21-5645-B7EF-DF5EA44B88C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C70B1D-B1F3-4138-78A1-2073EAF3CFBD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949419" y="246858"/>
            <a:ext cx="7015162" cy="5780087"/>
          </a:xfrm>
        </p:spPr>
        <p:txBody>
          <a:bodyPr anchor="b"/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</a:p>
          <a:p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68F4475-66EE-980B-9905-45424062D7D1}"/>
              </a:ext>
            </a:extLst>
          </p:cNvPr>
          <p:cNvSpPr txBox="1">
            <a:spLocks/>
          </p:cNvSpPr>
          <p:nvPr/>
        </p:nvSpPr>
        <p:spPr>
          <a:xfrm>
            <a:off x="345813" y="333375"/>
            <a:ext cx="4016434" cy="237816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1400" b="1" kern="1200" cap="all" spc="1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1400" b="1" kern="1200" cap="all" spc="1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400" b="1" kern="1200" cap="all" spc="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1400" b="1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1400" b="1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1400" b="1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1400" b="1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1400" b="1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1400" b="1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4"/>
                </a:solidFill>
              </a:rPr>
              <a:t>SECTION TITLE HERE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8FA9DDF-2D69-0AE4-3C24-22E58FEEC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471970"/>
              </p:ext>
            </p:extLst>
          </p:nvPr>
        </p:nvGraphicFramePr>
        <p:xfrm>
          <a:off x="5411287" y="981078"/>
          <a:ext cx="6205457" cy="2728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049">
                  <a:extLst>
                    <a:ext uri="{9D8B030D-6E8A-4147-A177-3AD203B41FA5}">
                      <a16:colId xmlns:a16="http://schemas.microsoft.com/office/drawing/2014/main" val="4082955497"/>
                    </a:ext>
                  </a:extLst>
                </a:gridCol>
                <a:gridCol w="5433408">
                  <a:extLst>
                    <a:ext uri="{9D8B030D-6E8A-4147-A177-3AD203B41FA5}">
                      <a16:colId xmlns:a16="http://schemas.microsoft.com/office/drawing/2014/main" val="2028279537"/>
                    </a:ext>
                  </a:extLst>
                </a:gridCol>
              </a:tblGrid>
              <a:tr h="69132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TABLE TITLE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err="1">
                          <a:solidFill>
                            <a:schemeClr val="bg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Times New Roman" panose="02020603050405020304" pitchFamily="18" charset="0"/>
                        </a:rPr>
                        <a:t>Subheadline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Times New Roman" panose="02020603050405020304" pitchFamily="18" charset="0"/>
                        </a:rPr>
                        <a:t> about Categories</a:t>
                      </a:r>
                    </a:p>
                  </a:txBody>
                  <a:tcPr marR="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3433487"/>
                  </a:ext>
                </a:extLst>
              </a:tr>
              <a:tr h="477404">
                <a:tc>
                  <a:txBody>
                    <a:bodyPr/>
                    <a:lstStyle/>
                    <a:p>
                      <a:r>
                        <a:rPr lang="en-US" sz="1400" b="1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</a:t>
                      </a:r>
                    </a:p>
                  </a:txBody>
                  <a:tcPr marR="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 dolor sit </a:t>
                      </a:r>
                      <a:r>
                        <a:rPr lang="en-US" sz="1400" b="0" i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amet</a:t>
                      </a:r>
                      <a:r>
                        <a:rPr lang="en-US" sz="14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0" i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en-US" sz="14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R="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928876"/>
                  </a:ext>
                </a:extLst>
              </a:tr>
              <a:tr h="477404">
                <a:tc>
                  <a:txBody>
                    <a:bodyPr/>
                    <a:lstStyle/>
                    <a:p>
                      <a:r>
                        <a:rPr lang="en-US" sz="1400" b="1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</a:t>
                      </a:r>
                    </a:p>
                  </a:txBody>
                  <a:tcPr marR="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 dolor sit </a:t>
                      </a:r>
                      <a:r>
                        <a:rPr lang="en-US" sz="1400" b="0" i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amet</a:t>
                      </a:r>
                      <a:r>
                        <a:rPr lang="en-US" sz="14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0" i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en-US" sz="14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R="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053505"/>
                  </a:ext>
                </a:extLst>
              </a:tr>
              <a:tr h="477404">
                <a:tc>
                  <a:txBody>
                    <a:bodyPr/>
                    <a:lstStyle/>
                    <a:p>
                      <a:r>
                        <a:rPr lang="en-US" sz="1400" b="1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THREE</a:t>
                      </a:r>
                    </a:p>
                  </a:txBody>
                  <a:tcPr marR="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 dolor sit </a:t>
                      </a:r>
                      <a:r>
                        <a:rPr lang="en-US" sz="1400" b="0" i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amet</a:t>
                      </a:r>
                      <a:r>
                        <a:rPr lang="en-US" sz="14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0" i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en-US" sz="14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R="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389129"/>
                  </a:ext>
                </a:extLst>
              </a:tr>
              <a:tr h="604495">
                <a:tc>
                  <a:txBody>
                    <a:bodyPr/>
                    <a:lstStyle/>
                    <a:p>
                      <a:r>
                        <a:rPr lang="en-US" sz="1400" b="1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FOUR</a:t>
                      </a:r>
                    </a:p>
                  </a:txBody>
                  <a:tcPr marR="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 dolor sit </a:t>
                      </a:r>
                      <a:r>
                        <a:rPr lang="en-US" sz="1400" b="0" i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amet</a:t>
                      </a:r>
                      <a:r>
                        <a:rPr lang="en-US" sz="14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0" i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en-US" sz="1400" b="0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R="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379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308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B2C139-461B-91B6-FC58-6DF63088F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>
                <a:latin typeface="Geogrotesque JDP" pitchFamily="2" charset="0"/>
              </a:rPr>
              <a:t>*Lorem ipsum dolor sit </a:t>
            </a:r>
            <a:r>
              <a:rPr lang="en-US" sz="1000" err="1">
                <a:latin typeface="Geogrotesque JDP" pitchFamily="2" charset="0"/>
              </a:rPr>
              <a:t>amet</a:t>
            </a:r>
            <a:r>
              <a:rPr lang="en-US" sz="1000">
                <a:latin typeface="Geogrotesque JDP" pitchFamily="2" charset="0"/>
              </a:rPr>
              <a:t>, </a:t>
            </a:r>
            <a:r>
              <a:rPr lang="en-US" sz="1000" err="1">
                <a:latin typeface="Geogrotesque JDP" pitchFamily="2" charset="0"/>
              </a:rPr>
              <a:t>consectetur</a:t>
            </a:r>
            <a:r>
              <a:rPr lang="en-US" sz="1000">
                <a:latin typeface="Geogrotesque JDP" pitchFamily="2" charset="0"/>
              </a:rPr>
              <a:t> </a:t>
            </a:r>
            <a:r>
              <a:rPr lang="en-US" sz="1000" err="1">
                <a:latin typeface="Geogrotesque JDP" pitchFamily="2" charset="0"/>
              </a:rPr>
              <a:t>adipiscing</a:t>
            </a:r>
            <a:r>
              <a:rPr lang="en-US" sz="1000">
                <a:latin typeface="Geogrotesque JDP" pitchFamily="2" charset="0"/>
              </a:rPr>
              <a:t> </a:t>
            </a:r>
            <a:r>
              <a:rPr lang="en-US" sz="1000" err="1">
                <a:latin typeface="Geogrotesque JDP" pitchFamily="2" charset="0"/>
              </a:rPr>
              <a:t>elit</a:t>
            </a:r>
            <a:r>
              <a:rPr lang="en-US" sz="1000">
                <a:latin typeface="Geogrotesque JDP" pitchFamily="2" charset="0"/>
              </a:rPr>
              <a:t>, sed </a:t>
            </a:r>
          </a:p>
          <a:p>
            <a:r>
              <a:rPr lang="en-US" sz="1000">
                <a:latin typeface="Geogrotesque JDP" pitchFamily="2" charset="0"/>
              </a:rPr>
              <a:t>do </a:t>
            </a:r>
            <a:r>
              <a:rPr lang="en-US" sz="1000" err="1">
                <a:latin typeface="Geogrotesque JDP" pitchFamily="2" charset="0"/>
              </a:rPr>
              <a:t>eiusmod</a:t>
            </a:r>
            <a:r>
              <a:rPr lang="en-US" sz="1000">
                <a:latin typeface="Geogrotesque JDP" pitchFamily="2" charset="0"/>
              </a:rPr>
              <a:t> </a:t>
            </a:r>
            <a:r>
              <a:rPr lang="en-US" sz="1000" err="1">
                <a:latin typeface="Geogrotesque JDP" pitchFamily="2" charset="0"/>
              </a:rPr>
              <a:t>tempor</a:t>
            </a:r>
            <a:r>
              <a:rPr lang="en-US" sz="1000">
                <a:latin typeface="Geogrotesque JDP" pitchFamily="2" charset="0"/>
              </a:rPr>
              <a:t> </a:t>
            </a:r>
            <a:r>
              <a:rPr lang="en-US" sz="1000" err="1">
                <a:latin typeface="Geogrotesque JDP" pitchFamily="2" charset="0"/>
              </a:rPr>
              <a:t>incididunt</a:t>
            </a:r>
            <a:r>
              <a:rPr lang="en-US" sz="1000">
                <a:latin typeface="Geogrotesque JDP" pitchFamily="2" charset="0"/>
              </a:rPr>
              <a:t> </a:t>
            </a:r>
            <a:endParaRPr lang="en-US" sz="1000" b="1">
              <a:latin typeface="Geogrotesque JDP" pitchFamily="2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E61341-A5F0-948E-F6BA-D437FAB90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FA70EE-EF21-5645-B7EF-DF5EA44B88C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C70B1D-B1F3-4138-78A1-2073EAF3CFBD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5411287" y="657227"/>
            <a:ext cx="6434899" cy="5442744"/>
          </a:xfrm>
        </p:spPr>
        <p:txBody>
          <a:bodyPr anchor="b"/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b="1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b="1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b="1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b="1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consectetur</a:t>
            </a:r>
            <a:r>
              <a:rPr lang="en-US" b="1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adipiscing</a:t>
            </a:r>
            <a:r>
              <a:rPr lang="en-US" b="1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elit</a:t>
            </a:r>
            <a:r>
              <a:rPr lang="en-US" b="1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</a:p>
          <a:p>
            <a:pPr marL="285750" marR="0" indent="-28575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 do </a:t>
            </a:r>
            <a:r>
              <a:rPr lang="en-US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eiusmod</a:t>
            </a:r>
            <a:r>
              <a:rPr lang="en-US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tempor</a:t>
            </a:r>
            <a:r>
              <a:rPr lang="en-US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incididunt</a:t>
            </a:r>
            <a:r>
              <a:rPr lang="en-US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endParaRPr lang="en-US" sz="1400" b="1" spc="-30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400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Duis </a:t>
            </a:r>
            <a:r>
              <a:rPr lang="en-US" sz="1400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aute</a:t>
            </a:r>
            <a:r>
              <a:rPr lang="en-US" sz="1400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irure</a:t>
            </a:r>
            <a:r>
              <a:rPr lang="en-US" sz="1400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dolor in </a:t>
            </a:r>
            <a:r>
              <a:rPr lang="en-US" sz="1400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reprehenderit</a:t>
            </a:r>
            <a:r>
              <a:rPr lang="en-US" sz="1400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400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voluptate</a:t>
            </a:r>
            <a:r>
              <a:rPr lang="en-US" sz="1400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velit</a:t>
            </a:r>
            <a:r>
              <a:rPr lang="en-US" sz="1400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esse</a:t>
            </a:r>
            <a:r>
              <a:rPr lang="en-US" sz="1400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cillum</a:t>
            </a:r>
            <a:r>
              <a:rPr lang="en-US" sz="1400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dolore </a:t>
            </a:r>
            <a:r>
              <a:rPr lang="en-US" sz="1400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eu</a:t>
            </a:r>
            <a:r>
              <a:rPr lang="en-US" sz="1400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fugiat</a:t>
            </a:r>
            <a:r>
              <a:rPr lang="en-US" sz="1400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nulla</a:t>
            </a:r>
            <a:r>
              <a:rPr lang="en-US" sz="1400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pariatur</a:t>
            </a:r>
            <a:r>
              <a:rPr lang="en-US" sz="1400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 </a:t>
            </a:r>
            <a:r>
              <a:rPr lang="en-US" sz="1400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Excepteur</a:t>
            </a:r>
            <a:r>
              <a:rPr lang="en-US" sz="1400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sint</a:t>
            </a:r>
            <a:r>
              <a:rPr lang="en-US" sz="1400" spc="-3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spc="-30" err="1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occaecat</a:t>
            </a:r>
            <a:endParaRPr lang="en-US" sz="1400" spc="-3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BC7F944-6B49-77C8-65DB-74F8FE20653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27267" y="584201"/>
            <a:ext cx="3025533" cy="936624"/>
          </a:xfrm>
        </p:spPr>
        <p:txBody>
          <a:bodyPr>
            <a:normAutofit/>
          </a:bodyPr>
          <a:lstStyle/>
          <a:p>
            <a:r>
              <a:rPr lang="en-US"/>
              <a:t>Briefing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68F4475-66EE-980B-9905-45424062D7D1}"/>
              </a:ext>
            </a:extLst>
          </p:cNvPr>
          <p:cNvSpPr txBox="1">
            <a:spLocks/>
          </p:cNvSpPr>
          <p:nvPr/>
        </p:nvSpPr>
        <p:spPr>
          <a:xfrm>
            <a:off x="345813" y="333375"/>
            <a:ext cx="4016434" cy="237816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1400" b="1" kern="1200" cap="all" spc="1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1400" b="1" kern="1200" cap="all" spc="1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400" b="1" kern="1200" cap="all" spc="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1400" b="1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1400" b="1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1400" b="1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1400" b="1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1400" b="1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1400" b="1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4"/>
                </a:solidFill>
              </a:rPr>
              <a:t>SECTION TITLE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9564C56-24BC-7222-4D11-D414B401BD7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</a:t>
            </a:r>
            <a:r>
              <a:rPr lang="en-US"/>
              <a:t>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2F5B57B-4CA9-0A9C-7EB1-4B19712021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4125881"/>
              </p:ext>
            </p:extLst>
          </p:nvPr>
        </p:nvGraphicFramePr>
        <p:xfrm>
          <a:off x="5270269" y="758028"/>
          <a:ext cx="6783186" cy="3381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3468081"/>
      </p:ext>
    </p:extLst>
  </p:cSld>
  <p:clrMapOvr>
    <a:masterClrMapping/>
  </p:clrMapOvr>
</p:sld>
</file>

<file path=ppt/theme/theme1.xml><?xml version="1.0" encoding="utf-8"?>
<a:theme xmlns:a="http://schemas.openxmlformats.org/drawingml/2006/main" name="24 US JDP - Light">
  <a:themeElements>
    <a:clrScheme name="Custom 1">
      <a:dk1>
        <a:srgbClr val="010101"/>
      </a:dk1>
      <a:lt1>
        <a:srgbClr val="FFFFFF"/>
      </a:lt1>
      <a:dk2>
        <a:srgbClr val="62656A"/>
      </a:dk2>
      <a:lt2>
        <a:srgbClr val="D0D2D4"/>
      </a:lt2>
      <a:accent1>
        <a:srgbClr val="004AB9"/>
      </a:accent1>
      <a:accent2>
        <a:srgbClr val="0087FB"/>
      </a:accent2>
      <a:accent3>
        <a:srgbClr val="00B3E2"/>
      </a:accent3>
      <a:accent4>
        <a:srgbClr val="22BFA8"/>
      </a:accent4>
      <a:accent5>
        <a:srgbClr val="31E775"/>
      </a:accent5>
      <a:accent6>
        <a:srgbClr val="31E775"/>
      </a:accent6>
      <a:hlink>
        <a:srgbClr val="0563C1"/>
      </a:hlink>
      <a:folHlink>
        <a:srgbClr val="954F72"/>
      </a:folHlink>
    </a:clrScheme>
    <a:fontScheme name="Roboto">
      <a:majorFont>
        <a:latin typeface="Roboto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JD Black">
      <a:srgbClr val="020000"/>
    </a:custClr>
    <a:custClr name="JD Dark Gray">
      <a:srgbClr val="636569"/>
    </a:custClr>
    <a:custClr name="JD Light Gray">
      <a:srgbClr val="CFD2D3"/>
    </a:custClr>
    <a:custClr name="JD Red">
      <a:srgbClr val="CE0E2D"/>
    </a:custClr>
    <a:custClr name="Very Dark Blue">
      <a:srgbClr val="00235D"/>
    </a:custClr>
    <a:custClr name="Dark Blue">
      <a:srgbClr val="00437E"/>
    </a:custClr>
    <a:custClr name="Strong Blue">
      <a:srgbClr val="0064BD"/>
    </a:custClr>
    <a:custClr name="Light Blue">
      <a:srgbClr val="64B7FF"/>
    </a:custClr>
    <a:custClr name="Light Cyan">
      <a:srgbClr val="55DAFF"/>
    </a:custClr>
    <a:custClr name="Pattens Blue">
      <a:srgbClr val="CBE7FF"/>
    </a:custClr>
    <a:custClr name="Soft Cyan">
      <a:srgbClr val="6FE5D3"/>
    </a:custClr>
    <a:custClr name="Dark Cyan">
      <a:srgbClr val="126054"/>
    </a:custClr>
    <a:custClr name="Forest “Green">
      <a:srgbClr val="057E38"/>
    </a:custClr>
    <a:custClr name="Lime Green">
      <a:srgbClr val="85F1AD"/>
    </a:custClr>
  </a:custClrLst>
  <a:extLst>
    <a:ext uri="{05A4C25C-085E-4340-85A3-A5531E510DB2}">
      <thm15:themeFamily xmlns:thm15="http://schemas.microsoft.com/office/thememl/2012/main" name="2024-US-JDP-Corporate-Presentation-Template V5" id="{0FFE7466-B178-F744-9D08-84FDF95C514D}" vid="{3DF9AB4F-EA54-E443-928F-1B2E316C14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2F644D28C73642905D471E30D77B8E" ma:contentTypeVersion="24" ma:contentTypeDescription="Create a new document." ma:contentTypeScope="" ma:versionID="8f2163bd15f50bcb98f6b1408dade6ab">
  <xsd:schema xmlns:xsd="http://www.w3.org/2001/XMLSchema" xmlns:xs="http://www.w3.org/2001/XMLSchema" xmlns:p="http://schemas.microsoft.com/office/2006/metadata/properties" xmlns:ns1="http://schemas.microsoft.com/sharepoint/v3" xmlns:ns2="a76ed7f2-731a-4492-a691-7bdaceb4b6fc" xmlns:ns3="0327e32d-fcd7-4597-9877-87b44e2bd73e" targetNamespace="http://schemas.microsoft.com/office/2006/metadata/properties" ma:root="true" ma:fieldsID="e9fda955bb27b16c0c6efe76d4092208" ns1:_="" ns2:_="" ns3:_="">
    <xsd:import namespace="http://schemas.microsoft.com/sharepoint/v3"/>
    <xsd:import namespace="a76ed7f2-731a-4492-a691-7bdaceb4b6fc"/>
    <xsd:import namespace="0327e32d-fcd7-4597-9877-87b44e2bd7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ArchiverLinkFile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ed7f2-731a-4492-a691-7bdaceb4b6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1298e3f6-9e73-4cde-b2e5-1d39d792bc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  <xsd:element name="ArchiverLinkFileType" ma:index="29" nillable="true" ma:displayName="ArchiverLinkFileType" ma:hidden="true" ma:internalName="ArchiverLinkFileTyp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27e32d-fcd7-4597-9877-87b44e2bd73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a4e153f-329a-42c7-bb24-1d8288c0c73d}" ma:internalName="TaxCatchAll" ma:showField="CatchAllData" ma:web="0327e32d-fcd7-4597-9877-87b44e2bd7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6ed7f2-731a-4492-a691-7bdaceb4b6fc">
      <Terms xmlns="http://schemas.microsoft.com/office/infopath/2007/PartnerControls"/>
    </lcf76f155ced4ddcb4097134ff3c332f>
    <TaxCatchAll xmlns="0327e32d-fcd7-4597-9877-87b44e2bd73e" xsi:nil="true"/>
    <_ip_UnifiedCompliancePolicyUIAction xmlns="http://schemas.microsoft.com/sharepoint/v3" xsi:nil="true"/>
    <_ip_UnifiedCompliancePolicyProperties xmlns="http://schemas.microsoft.com/sharepoint/v3" xsi:nil="true"/>
    <SharedWithUsers xmlns="0327e32d-fcd7-4597-9877-87b44e2bd73e">
      <UserInfo>
        <DisplayName/>
        <AccountId xsi:nil="true"/>
        <AccountType/>
      </UserInfo>
    </SharedWithUsers>
    <ArchiverLinkFileType xmlns="a76ed7f2-731a-4492-a691-7bdaceb4b6fc" xsi:nil="true"/>
  </documentManagement>
</p:properties>
</file>

<file path=customXml/itemProps1.xml><?xml version="1.0" encoding="utf-8"?>
<ds:datastoreItem xmlns:ds="http://schemas.openxmlformats.org/officeDocument/2006/customXml" ds:itemID="{4131E5F5-7A52-4B54-A517-2530089175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77618C-1DF6-4A3A-8948-AFD2F1769F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6ed7f2-731a-4492-a691-7bdaceb4b6fc"/>
    <ds:schemaRef ds:uri="0327e32d-fcd7-4597-9877-87b44e2bd7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E315F6-9725-48D9-85CB-3DF94688B3E6}">
  <ds:schemaRefs>
    <ds:schemaRef ds:uri="0327e32d-fcd7-4597-9877-87b44e2bd73e"/>
    <ds:schemaRef ds:uri="a76ed7f2-731a-4492-a691-7bdaceb4b6f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872</Words>
  <Application>Microsoft Office PowerPoint</Application>
  <PresentationFormat>Widescreen</PresentationFormat>
  <Paragraphs>123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Geogrotesque JDP</vt:lpstr>
      <vt:lpstr>Roboto</vt:lpstr>
      <vt:lpstr>Roboto Light</vt:lpstr>
      <vt:lpstr>Symbol</vt:lpstr>
      <vt:lpstr>24 US JDP - Light</vt:lpstr>
      <vt:lpstr>PowerPoint Presentation</vt:lpstr>
      <vt:lpstr>Brief Intro to Subject Matter on This Slide</vt:lpstr>
      <vt:lpstr>Brief Intro to Subject Matter on This One-Column Slide</vt:lpstr>
      <vt:lpstr>Two Columns</vt:lpstr>
      <vt:lpstr>Ipsum Dolor Sit Ame</vt:lpstr>
      <vt:lpstr>Lorem ipsum dolor sit amet</vt:lpstr>
      <vt:lpstr>PowerPoint Presentation</vt:lpstr>
      <vt:lpstr>PowerPoint Presentation</vt:lpstr>
      <vt:lpstr>PowerPoint Presentation</vt:lpstr>
      <vt:lpstr>PowerPoint Presentation</vt:lpstr>
      <vt:lpstr>Comparing or listing three</vt:lpstr>
      <vt:lpstr>Insightful note about shift in experiences and/or industry changes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Walker, Abigayle</dc:creator>
  <cp:lastModifiedBy>Angelica Crosswhite</cp:lastModifiedBy>
  <cp:revision>1</cp:revision>
  <dcterms:created xsi:type="dcterms:W3CDTF">2023-12-20T19:31:36Z</dcterms:created>
  <dcterms:modified xsi:type="dcterms:W3CDTF">2025-07-02T02:00:29Z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0x010100242F644D28C73642905D471E30D77B8E</vt:lpwstr>
  </property>
</Properties>
</file>